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9324975" cy="7021513"/>
  <p:notesSz cx="6797675" cy="9926638"/>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212">
          <p15:clr>
            <a:srgbClr val="A4A3A4"/>
          </p15:clr>
        </p15:guide>
        <p15:guide id="2" pos="2937">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9" roundtripDataSignature="AMtx7mgieT3LFlPAWzu8YzB04fb524RER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3" d="100"/>
          <a:sy n="63" d="100"/>
        </p:scale>
        <p:origin x="1344" y="52"/>
      </p:cViewPr>
      <p:guideLst>
        <p:guide orient="horz" pos="2212"/>
        <p:guide pos="2937"/>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tableStyles" Target="tableStyles.xml"/><Relationship Id="rId10" Type="http://schemas.openxmlformats.org/officeDocument/2006/relationships/slide" Target="slides/slide9.xml"/><Relationship Id="rId19" Type="http://customschemas.google.com/relationships/presentationmetadata" Target="meta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45659" cy="49633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50444" y="0"/>
            <a:ext cx="2945659" cy="496332"/>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428583"/>
            <a:ext cx="2945659" cy="496332"/>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GB"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1"/>
        <p:cNvGrpSpPr/>
        <p:nvPr/>
      </p:nvGrpSpPr>
      <p:grpSpPr>
        <a:xfrm>
          <a:off x="0" y="0"/>
          <a:ext cx="0" cy="0"/>
          <a:chOff x="0" y="0"/>
          <a:chExt cx="0" cy="0"/>
        </a:xfrm>
      </p:grpSpPr>
      <p:sp>
        <p:nvSpPr>
          <p:cNvPr id="152" name="Google Shape;152;p1: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3" name="Google Shape;153;p1: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54" name="Google Shape;154;p1: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
        <p:nvSpPr>
          <p:cNvPr id="155" name="Google Shape;155;p1: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3: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3:notes"/>
          <p:cNvSpPr txBox="1">
            <a:spLocks noGrp="1"/>
          </p:cNvSpPr>
          <p:nvPr>
            <p:ph type="body" idx="1"/>
          </p:nvPr>
        </p:nvSpPr>
        <p:spPr>
          <a:xfrm>
            <a:off x="679768" y="4715154"/>
            <a:ext cx="5438100" cy="4467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63" name="Google Shape;163;p3:notes"/>
          <p:cNvSpPr txBox="1">
            <a:spLocks noGrp="1"/>
          </p:cNvSpPr>
          <p:nvPr>
            <p:ph type="hdr" idx="3"/>
          </p:nvPr>
        </p:nvSpPr>
        <p:spPr>
          <a:xfrm>
            <a:off x="1" y="0"/>
            <a:ext cx="2945700" cy="49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164" name="Google Shape;164;p3:notes"/>
          <p:cNvSpPr txBox="1">
            <a:spLocks noGrp="1"/>
          </p:cNvSpPr>
          <p:nvPr>
            <p:ph type="sldNum" idx="12"/>
          </p:nvPr>
        </p:nvSpPr>
        <p:spPr>
          <a:xfrm>
            <a:off x="3850444" y="9428583"/>
            <a:ext cx="2945700" cy="496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4: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4:notes"/>
          <p:cNvSpPr txBox="1">
            <a:spLocks noGrp="1"/>
          </p:cNvSpPr>
          <p:nvPr>
            <p:ph type="body" idx="1"/>
          </p:nvPr>
        </p:nvSpPr>
        <p:spPr>
          <a:xfrm>
            <a:off x="679768" y="4715154"/>
            <a:ext cx="5438100" cy="4467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72" name="Google Shape;172;p4:notes"/>
          <p:cNvSpPr txBox="1">
            <a:spLocks noGrp="1"/>
          </p:cNvSpPr>
          <p:nvPr>
            <p:ph type="hdr" idx="3"/>
          </p:nvPr>
        </p:nvSpPr>
        <p:spPr>
          <a:xfrm>
            <a:off x="1" y="0"/>
            <a:ext cx="2945700" cy="49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173" name="Google Shape;173;p4:notes"/>
          <p:cNvSpPr txBox="1">
            <a:spLocks noGrp="1"/>
          </p:cNvSpPr>
          <p:nvPr>
            <p:ph type="sldNum" idx="12"/>
          </p:nvPr>
        </p:nvSpPr>
        <p:spPr>
          <a:xfrm>
            <a:off x="3850444" y="9428583"/>
            <a:ext cx="2945700" cy="496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5: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5: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80" name="Google Shape;180;p5: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181" name="Google Shape;181;p5: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6: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6: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189" name="Google Shape;189;p6: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190" name="Google Shape;190;p6: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9a1672a160_0_1: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7" name="Google Shape;197;g9a1672a160_0_1:notes"/>
          <p:cNvSpPr txBox="1">
            <a:spLocks noGrp="1"/>
          </p:cNvSpPr>
          <p:nvPr>
            <p:ph type="body" idx="1"/>
          </p:nvPr>
        </p:nvSpPr>
        <p:spPr>
          <a:xfrm>
            <a:off x="679768" y="4715154"/>
            <a:ext cx="5438100" cy="44670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8" name="Google Shape;198;g9a1672a160_0_1:notes"/>
          <p:cNvSpPr txBox="1">
            <a:spLocks noGrp="1"/>
          </p:cNvSpPr>
          <p:nvPr>
            <p:ph type="sldNum" idx="12"/>
          </p:nvPr>
        </p:nvSpPr>
        <p:spPr>
          <a:xfrm>
            <a:off x="3850444" y="9428583"/>
            <a:ext cx="2945700" cy="496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GB"/>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2: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4" name="Google Shape;204;p2:notes"/>
          <p:cNvSpPr txBox="1">
            <a:spLocks noGrp="1"/>
          </p:cNvSpPr>
          <p:nvPr>
            <p:ph type="body" idx="1"/>
          </p:nvPr>
        </p:nvSpPr>
        <p:spPr>
          <a:xfrm>
            <a:off x="679768" y="4715154"/>
            <a:ext cx="5438100" cy="4467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05" name="Google Shape;205;p2:notes"/>
          <p:cNvSpPr txBox="1">
            <a:spLocks noGrp="1"/>
          </p:cNvSpPr>
          <p:nvPr>
            <p:ph type="sldNum" idx="12"/>
          </p:nvPr>
        </p:nvSpPr>
        <p:spPr>
          <a:xfrm>
            <a:off x="3850444" y="9428583"/>
            <a:ext cx="2945700" cy="496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7</a:t>
            </a:fld>
            <a:endParaRPr sz="1200" b="0" i="0" u="none" strike="noStrike" cap="none">
              <a:solidFill>
                <a:schemeClr val="dk1"/>
              </a:solidFill>
              <a:latin typeface="Calibri"/>
              <a:ea typeface="Calibri"/>
              <a:cs typeface="Calibri"/>
              <a:sym typeface="Calibri"/>
            </a:endParaRPr>
          </a:p>
        </p:txBody>
      </p:sp>
      <p:sp>
        <p:nvSpPr>
          <p:cNvPr id="206" name="Google Shape;206;p2:notes"/>
          <p:cNvSpPr txBox="1">
            <a:spLocks noGrp="1"/>
          </p:cNvSpPr>
          <p:nvPr>
            <p:ph type="hdr" idx="3"/>
          </p:nvPr>
        </p:nvSpPr>
        <p:spPr>
          <a:xfrm>
            <a:off x="1" y="0"/>
            <a:ext cx="2945700" cy="496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7: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7: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14" name="Google Shape;214;p7: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215" name="Google Shape;215;p7: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8: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1" name="Google Shape;221;p8: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22" name="Google Shape;222;p8: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223" name="Google Shape;223;p8: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9: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9: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30" name="Google Shape;230;p9: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231" name="Google Shape;231;p9: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5"/>
        <p:cNvGrpSpPr/>
        <p:nvPr/>
      </p:nvGrpSpPr>
      <p:grpSpPr>
        <a:xfrm>
          <a:off x="0" y="0"/>
          <a:ext cx="0" cy="0"/>
          <a:chOff x="0" y="0"/>
          <a:chExt cx="0" cy="0"/>
        </a:xfrm>
      </p:grpSpPr>
      <p:sp>
        <p:nvSpPr>
          <p:cNvPr id="236" name="Google Shape;236;p11: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7" name="Google Shape;237;p11: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38" name="Google Shape;238;p11: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239" name="Google Shape;239;p11: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p12: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p12: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46" name="Google Shape;246;p12: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247" name="Google Shape;247;p12: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13:notes"/>
          <p:cNvSpPr>
            <a:spLocks noGrp="1" noRot="1" noChangeAspect="1"/>
          </p:cNvSpPr>
          <p:nvPr>
            <p:ph type="sldImg" idx="2"/>
          </p:nvPr>
        </p:nvSpPr>
        <p:spPr>
          <a:xfrm>
            <a:off x="927100" y="744538"/>
            <a:ext cx="4943475" cy="37226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13:notes"/>
          <p:cNvSpPr txBox="1">
            <a:spLocks noGrp="1"/>
          </p:cNvSpPr>
          <p:nvPr>
            <p:ph type="body" idx="1"/>
          </p:nvPr>
        </p:nvSpPr>
        <p:spPr>
          <a:xfrm>
            <a:off x="679768" y="4715154"/>
            <a:ext cx="5438140" cy="4466987"/>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endParaRPr sz="1200" b="0" i="0" u="none" strike="noStrike" cap="none">
              <a:solidFill>
                <a:schemeClr val="dk1"/>
              </a:solidFill>
              <a:latin typeface="Calibri"/>
              <a:ea typeface="Calibri"/>
              <a:cs typeface="Calibri"/>
              <a:sym typeface="Calibri"/>
            </a:endParaRPr>
          </a:p>
        </p:txBody>
      </p:sp>
      <p:sp>
        <p:nvSpPr>
          <p:cNvPr id="255" name="Google Shape;255;p13:notes"/>
          <p:cNvSpPr txBox="1">
            <a:spLocks noGrp="1"/>
          </p:cNvSpPr>
          <p:nvPr>
            <p:ph type="hdr" idx="3"/>
          </p:nvPr>
        </p:nvSpPr>
        <p:spPr>
          <a:xfrm>
            <a:off x="1" y="0"/>
            <a:ext cx="2945659" cy="496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SzPts val="1400"/>
              <a:buNone/>
            </a:pPr>
            <a:r>
              <a:rPr lang="en-GB" sz="1200" b="0" i="0" u="none" strike="noStrike" cap="none">
                <a:solidFill>
                  <a:schemeClr val="dk1"/>
                </a:solidFill>
                <a:latin typeface="Calibri"/>
                <a:ea typeface="Calibri"/>
                <a:cs typeface="Calibri"/>
                <a:sym typeface="Calibri"/>
              </a:rPr>
              <a:t>New to Year 2</a:t>
            </a:r>
            <a:endParaRPr sz="1200" b="0" i="0" u="none" strike="noStrike" cap="none">
              <a:solidFill>
                <a:schemeClr val="dk1"/>
              </a:solidFill>
              <a:latin typeface="Calibri"/>
              <a:ea typeface="Calibri"/>
              <a:cs typeface="Calibri"/>
              <a:sym typeface="Calibri"/>
            </a:endParaRPr>
          </a:p>
        </p:txBody>
      </p:sp>
      <p:sp>
        <p:nvSpPr>
          <p:cNvPr id="256" name="Google Shape;256;p13:notes"/>
          <p:cNvSpPr txBox="1">
            <a:spLocks noGrp="1"/>
          </p:cNvSpPr>
          <p:nvPr>
            <p:ph type="sldNum" idx="12"/>
          </p:nvPr>
        </p:nvSpPr>
        <p:spPr>
          <a:xfrm>
            <a:off x="3850444" y="9428583"/>
            <a:ext cx="2945659" cy="496332"/>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GB" sz="1200" b="0" i="0" u="none" strike="noStrike" cap="none">
                <a:solidFill>
                  <a:schemeClr val="dk1"/>
                </a:solidFill>
                <a:latin typeface="Calibri"/>
                <a:ea typeface="Calibri"/>
                <a:cs typeface="Calibri"/>
                <a:sym typeface="Calibri"/>
              </a:rPr>
              <a:t>13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3"/>
        <p:cNvGrpSpPr/>
        <p:nvPr/>
      </p:nvGrpSpPr>
      <p:grpSpPr>
        <a:xfrm>
          <a:off x="0" y="0"/>
          <a:ext cx="0" cy="0"/>
          <a:chOff x="0" y="0"/>
          <a:chExt cx="0" cy="0"/>
        </a:xfrm>
      </p:grpSpPr>
      <p:sp>
        <p:nvSpPr>
          <p:cNvPr id="74" name="Google Shape;74;p15"/>
          <p:cNvSpPr txBox="1">
            <a:spLocks noGrp="1"/>
          </p:cNvSpPr>
          <p:nvPr>
            <p:ph type="ctrTitle"/>
          </p:nvPr>
        </p:nvSpPr>
        <p:spPr>
          <a:xfrm>
            <a:off x="1029420" y="3386212"/>
            <a:ext cx="7258041" cy="1505074"/>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Clr>
                <a:schemeClr val="lt1"/>
              </a:buClr>
              <a:buSzPts val="4100"/>
              <a:buFont typeface="Verdana"/>
              <a:buNone/>
              <a:defRPr sz="41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75" name="Google Shape;75;p15"/>
          <p:cNvSpPr txBox="1">
            <a:spLocks noGrp="1"/>
          </p:cNvSpPr>
          <p:nvPr>
            <p:ph type="subTitle" idx="1"/>
          </p:nvPr>
        </p:nvSpPr>
        <p:spPr>
          <a:xfrm>
            <a:off x="1029420" y="4891285"/>
            <a:ext cx="7258041" cy="881959"/>
          </a:xfrm>
          <a:prstGeom prst="rect">
            <a:avLst/>
          </a:prstGeom>
          <a:noFill/>
          <a:ln>
            <a:noFill/>
          </a:ln>
        </p:spPr>
        <p:txBody>
          <a:bodyPr spcFirstLastPara="1" wrap="square" lIns="93400" tIns="46700" rIns="93400" bIns="46700" anchor="t" anchorCtr="0">
            <a:noAutofit/>
          </a:bodyPr>
          <a:lstStyle>
            <a:lvl1pPr marR="0" lvl="0" algn="l">
              <a:lnSpc>
                <a:spcPct val="100000"/>
              </a:lnSpc>
              <a:spcBef>
                <a:spcPts val="400"/>
              </a:spcBef>
              <a:spcAft>
                <a:spcPts val="0"/>
              </a:spcAft>
              <a:buClr>
                <a:schemeClr val="lt2"/>
              </a:buClr>
              <a:buSzPts val="2000"/>
              <a:buFont typeface="Noto Sans Symbols"/>
              <a:buNone/>
              <a:defRPr sz="2000" b="0" i="0" u="none" strike="noStrike" cap="none">
                <a:solidFill>
                  <a:schemeClr val="lt2"/>
                </a:solidFill>
                <a:latin typeface="Verdana"/>
                <a:ea typeface="Verdana"/>
                <a:cs typeface="Verdana"/>
                <a:sym typeface="Verdana"/>
              </a:defRPr>
            </a:lvl1pPr>
            <a:lvl2pPr marR="0" lvl="1" algn="ctr">
              <a:lnSpc>
                <a:spcPct val="100000"/>
              </a:lnSpc>
              <a:spcBef>
                <a:spcPts val="613"/>
              </a:spcBef>
              <a:spcAft>
                <a:spcPts val="0"/>
              </a:spcAft>
              <a:buClr>
                <a:schemeClr val="lt2"/>
              </a:buClr>
              <a:buSzPts val="1600"/>
              <a:buFont typeface="Noto Sans Symbols"/>
              <a:buNone/>
              <a:defRPr sz="1600" b="0" i="0" u="none" strike="noStrike" cap="none">
                <a:solidFill>
                  <a:schemeClr val="lt1"/>
                </a:solidFill>
                <a:latin typeface="Verdana"/>
                <a:ea typeface="Verdana"/>
                <a:cs typeface="Verdana"/>
                <a:sym typeface="Verdana"/>
              </a:defRPr>
            </a:lvl2pPr>
            <a:lvl3pPr marR="0" lvl="2" algn="ctr">
              <a:lnSpc>
                <a:spcPct val="100000"/>
              </a:lnSpc>
              <a:spcBef>
                <a:spcPts val="613"/>
              </a:spcBef>
              <a:spcAft>
                <a:spcPts val="0"/>
              </a:spcAft>
              <a:buClr>
                <a:schemeClr val="lt2"/>
              </a:buClr>
              <a:buSzPts val="1400"/>
              <a:buFont typeface="Noto Sans Symbols"/>
              <a:buNone/>
              <a:defRPr sz="1400" b="0" i="0" u="none" strike="noStrike" cap="none">
                <a:solidFill>
                  <a:schemeClr val="lt1"/>
                </a:solidFill>
                <a:latin typeface="Verdana"/>
                <a:ea typeface="Verdana"/>
                <a:cs typeface="Verdana"/>
                <a:sym typeface="Verdana"/>
              </a:defRPr>
            </a:lvl3pPr>
            <a:lvl4pPr marR="0" lvl="3" algn="ctr">
              <a:lnSpc>
                <a:spcPct val="100000"/>
              </a:lnSpc>
              <a:spcBef>
                <a:spcPts val="613"/>
              </a:spcBef>
              <a:spcAft>
                <a:spcPts val="0"/>
              </a:spcAft>
              <a:buClr>
                <a:schemeClr val="lt2"/>
              </a:buClr>
              <a:buSzPts val="1200"/>
              <a:buFont typeface="Noto Sans Symbols"/>
              <a:buNone/>
              <a:defRPr sz="1200" b="0" i="0" u="none" strike="noStrike" cap="none">
                <a:solidFill>
                  <a:schemeClr val="lt1"/>
                </a:solidFill>
                <a:latin typeface="Verdana"/>
                <a:ea typeface="Verdana"/>
                <a:cs typeface="Verdana"/>
                <a:sym typeface="Verdana"/>
              </a:defRPr>
            </a:lvl4pPr>
            <a:lvl5pPr marR="0" lvl="4" algn="ctr">
              <a:lnSpc>
                <a:spcPct val="100000"/>
              </a:lnSpc>
              <a:spcBef>
                <a:spcPts val="613"/>
              </a:spcBef>
              <a:spcAft>
                <a:spcPts val="0"/>
              </a:spcAft>
              <a:buClr>
                <a:schemeClr val="lt2"/>
              </a:buClr>
              <a:buSzPts val="1200"/>
              <a:buFont typeface="Noto Sans Symbols"/>
              <a:buNone/>
              <a:defRPr sz="1200" b="0" i="0" u="none" strike="noStrike" cap="none">
                <a:solidFill>
                  <a:schemeClr val="lt1"/>
                </a:solidFill>
                <a:latin typeface="Verdana"/>
                <a:ea typeface="Verdana"/>
                <a:cs typeface="Verdana"/>
                <a:sym typeface="Verdana"/>
              </a:defRPr>
            </a:lvl5pPr>
            <a:lvl6pPr marR="0" lvl="5" algn="ctr">
              <a:lnSpc>
                <a:spcPct val="100000"/>
              </a:lnSpc>
              <a:spcBef>
                <a:spcPts val="613"/>
              </a:spcBef>
              <a:spcAft>
                <a:spcPts val="0"/>
              </a:spcAft>
              <a:buClr>
                <a:schemeClr val="lt1"/>
              </a:buClr>
              <a:buSzPts val="2000"/>
              <a:buFont typeface="Arial"/>
              <a:buNone/>
              <a:defRPr sz="2000" b="0" i="0" u="none" strike="noStrike" cap="none">
                <a:solidFill>
                  <a:schemeClr val="lt1"/>
                </a:solidFill>
                <a:latin typeface="Verdana"/>
                <a:ea typeface="Verdana"/>
                <a:cs typeface="Verdana"/>
                <a:sym typeface="Verdana"/>
              </a:defRPr>
            </a:lvl6pPr>
            <a:lvl7pPr marR="0" lvl="6" algn="ctr">
              <a:lnSpc>
                <a:spcPct val="100000"/>
              </a:lnSpc>
              <a:spcBef>
                <a:spcPts val="400"/>
              </a:spcBef>
              <a:spcAft>
                <a:spcPts val="0"/>
              </a:spcAft>
              <a:buClr>
                <a:schemeClr val="lt1"/>
              </a:buClr>
              <a:buSzPts val="2000"/>
              <a:buFont typeface="Arial"/>
              <a:buNone/>
              <a:defRPr sz="2000" b="0" i="0" u="none" strike="noStrike" cap="none">
                <a:solidFill>
                  <a:schemeClr val="lt1"/>
                </a:solidFill>
                <a:latin typeface="Verdana"/>
                <a:ea typeface="Verdana"/>
                <a:cs typeface="Verdana"/>
                <a:sym typeface="Verdana"/>
              </a:defRPr>
            </a:lvl7pPr>
            <a:lvl8pPr marR="0" lvl="7" algn="ctr">
              <a:lnSpc>
                <a:spcPct val="100000"/>
              </a:lnSpc>
              <a:spcBef>
                <a:spcPts val="400"/>
              </a:spcBef>
              <a:spcAft>
                <a:spcPts val="0"/>
              </a:spcAft>
              <a:buClr>
                <a:schemeClr val="lt1"/>
              </a:buClr>
              <a:buSzPts val="2000"/>
              <a:buFont typeface="Arial"/>
              <a:buNone/>
              <a:defRPr sz="2000" b="0" i="0" u="none" strike="noStrike" cap="none">
                <a:solidFill>
                  <a:schemeClr val="lt1"/>
                </a:solidFill>
                <a:latin typeface="Verdana"/>
                <a:ea typeface="Verdana"/>
                <a:cs typeface="Verdana"/>
                <a:sym typeface="Verdana"/>
              </a:defRPr>
            </a:lvl8pPr>
            <a:lvl9pPr marR="0" lvl="8" algn="ctr">
              <a:lnSpc>
                <a:spcPct val="100000"/>
              </a:lnSpc>
              <a:spcBef>
                <a:spcPts val="400"/>
              </a:spcBef>
              <a:spcAft>
                <a:spcPts val="0"/>
              </a:spcAft>
              <a:buClr>
                <a:schemeClr val="lt1"/>
              </a:buClr>
              <a:buSzPts val="2000"/>
              <a:buFont typeface="Arial"/>
              <a:buNone/>
              <a:defRPr sz="2000" b="0" i="0" u="none" strike="noStrike" cap="none">
                <a:solidFill>
                  <a:schemeClr val="lt1"/>
                </a:solidFill>
                <a:latin typeface="Verdana"/>
                <a:ea typeface="Verdana"/>
                <a:cs typeface="Verdana"/>
                <a:sym typeface="Verdana"/>
              </a:defRPr>
            </a:lvl9pPr>
          </a:lstStyle>
          <a:p>
            <a:endParaRPr/>
          </a:p>
        </p:txBody>
      </p:sp>
      <p:sp>
        <p:nvSpPr>
          <p:cNvPr id="76" name="Google Shape;76;p15"/>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77" name="Google Shape;77;p15"/>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78" name="Google Shape;78;p15"/>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79"/>
        <p:cNvGrpSpPr/>
        <p:nvPr/>
      </p:nvGrpSpPr>
      <p:grpSpPr>
        <a:xfrm>
          <a:off x="0" y="0"/>
          <a:ext cx="0" cy="0"/>
          <a:chOff x="0" y="0"/>
          <a:chExt cx="0" cy="0"/>
        </a:xfrm>
      </p:grpSpPr>
      <p:sp>
        <p:nvSpPr>
          <p:cNvPr id="80" name="Google Shape;80;p16"/>
          <p:cNvSpPr txBox="1">
            <a:spLocks noGrp="1"/>
          </p:cNvSpPr>
          <p:nvPr>
            <p:ph type="title"/>
          </p:nvPr>
        </p:nvSpPr>
        <p:spPr>
          <a:xfrm>
            <a:off x="1029421" y="691836"/>
            <a:ext cx="7266131" cy="946517"/>
          </a:xfrm>
          <a:prstGeom prst="rect">
            <a:avLst/>
          </a:prstGeom>
          <a:noFill/>
          <a:ln>
            <a:noFill/>
          </a:ln>
        </p:spPr>
        <p:txBody>
          <a:bodyPr spcFirstLastPara="1" wrap="square" lIns="93400" tIns="46700" rIns="93400" bIns="46700" anchor="ctr" anchorCtr="0">
            <a:noAutofit/>
          </a:bodyPr>
          <a:lstStyle>
            <a:lvl1pPr marR="0" lvl="0" algn="l">
              <a:lnSpc>
                <a:spcPct val="100000"/>
              </a:lnSpc>
              <a:spcBef>
                <a:spcPts val="0"/>
              </a:spcBef>
              <a:spcAft>
                <a:spcPts val="0"/>
              </a:spcAft>
              <a:buClr>
                <a:schemeClr val="lt1"/>
              </a:buClr>
              <a:buSzPts val="3300"/>
              <a:buFont typeface="Verdana"/>
              <a:buNone/>
              <a:defRPr sz="33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81" name="Google Shape;81;p16"/>
          <p:cNvSpPr txBox="1">
            <a:spLocks noGrp="1"/>
          </p:cNvSpPr>
          <p:nvPr>
            <p:ph type="body" idx="1"/>
          </p:nvPr>
        </p:nvSpPr>
        <p:spPr>
          <a:xfrm>
            <a:off x="1029421" y="1850454"/>
            <a:ext cx="7266130" cy="4148034"/>
          </a:xfrm>
          <a:prstGeom prst="rect">
            <a:avLst/>
          </a:prstGeom>
          <a:noFill/>
          <a:ln>
            <a:noFill/>
          </a:ln>
        </p:spPr>
        <p:txBody>
          <a:bodyPr spcFirstLastPara="1" wrap="square" lIns="93400" tIns="46700" rIns="93400" bIns="46700" anchor="ctr" anchorCtr="0">
            <a:noAutofit/>
          </a:bodyPr>
          <a:lstStyle>
            <a:lvl1pPr marL="457200" marR="0" lvl="0" indent="-342900" algn="l">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05561" algn="l">
              <a:lnSpc>
                <a:spcPct val="100000"/>
              </a:lnSpc>
              <a:spcBef>
                <a:spcPts val="613"/>
              </a:spcBef>
              <a:spcAft>
                <a:spcPts val="0"/>
              </a:spcAft>
              <a:buClr>
                <a:schemeClr val="lt2"/>
              </a:buClr>
              <a:buSzPts val="1212"/>
              <a:buFont typeface="Courier New"/>
              <a:buChar char="o"/>
              <a:defRPr sz="1200" b="0" i="0" u="none" strike="noStrike" cap="none">
                <a:solidFill>
                  <a:schemeClr val="lt1"/>
                </a:solidFill>
                <a:latin typeface="Verdana"/>
                <a:ea typeface="Verdana"/>
                <a:cs typeface="Verdana"/>
                <a:sym typeface="Verdana"/>
              </a:defRPr>
            </a:lvl6pPr>
            <a:lvl7pPr marL="3200400" marR="0" lvl="6"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7pPr>
            <a:lvl8pPr marL="3657600" marR="0" lvl="7"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8pPr>
            <a:lvl9pPr marL="4114800" marR="0" lvl="8"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9pPr>
          </a:lstStyle>
          <a:p>
            <a:endParaRPr/>
          </a:p>
        </p:txBody>
      </p:sp>
      <p:sp>
        <p:nvSpPr>
          <p:cNvPr id="82" name="Google Shape;82;p16"/>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83" name="Google Shape;83;p16"/>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84" name="Google Shape;84;p16"/>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1029421" y="3387466"/>
            <a:ext cx="7258039" cy="1503820"/>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Clr>
                <a:schemeClr val="lt1"/>
              </a:buClr>
              <a:buSzPts val="3300"/>
              <a:buFont typeface="Verdana"/>
              <a:buNone/>
              <a:defRPr sz="33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87" name="Google Shape;87;p17"/>
          <p:cNvSpPr txBox="1">
            <a:spLocks noGrp="1"/>
          </p:cNvSpPr>
          <p:nvPr>
            <p:ph type="body" idx="1"/>
          </p:nvPr>
        </p:nvSpPr>
        <p:spPr>
          <a:xfrm>
            <a:off x="1029421" y="4891287"/>
            <a:ext cx="7258039" cy="880914"/>
          </a:xfrm>
          <a:prstGeom prst="rect">
            <a:avLst/>
          </a:prstGeom>
          <a:noFill/>
          <a:ln>
            <a:noFill/>
          </a:ln>
        </p:spPr>
        <p:txBody>
          <a:bodyPr spcFirstLastPara="1" wrap="square" lIns="93400" tIns="46700" rIns="93400" bIns="46700" anchor="t" anchorCtr="0">
            <a:noAutofit/>
          </a:bodyPr>
          <a:lstStyle>
            <a:lvl1pPr marL="457200" marR="0" lvl="0" indent="-228600" algn="r">
              <a:lnSpc>
                <a:spcPct val="100000"/>
              </a:lnSpc>
              <a:spcBef>
                <a:spcPts val="360"/>
              </a:spcBef>
              <a:spcAft>
                <a:spcPts val="0"/>
              </a:spcAft>
              <a:buClr>
                <a:schemeClr val="lt2"/>
              </a:buClr>
              <a:buSzPts val="1800"/>
              <a:buFont typeface="Noto Sans Symbols"/>
              <a:buNone/>
              <a:defRPr sz="1800" b="0" i="0" u="none" strike="noStrike" cap="none">
                <a:solidFill>
                  <a:schemeClr val="lt2"/>
                </a:solidFill>
                <a:latin typeface="Verdana"/>
                <a:ea typeface="Verdana"/>
                <a:cs typeface="Verdana"/>
                <a:sym typeface="Verdana"/>
              </a:defRPr>
            </a:lvl1pPr>
            <a:lvl2pPr marL="914400" marR="0" lvl="1" indent="-228600" algn="l">
              <a:lnSpc>
                <a:spcPct val="100000"/>
              </a:lnSpc>
              <a:spcBef>
                <a:spcPts val="613"/>
              </a:spcBef>
              <a:spcAft>
                <a:spcPts val="0"/>
              </a:spcAft>
              <a:buClr>
                <a:schemeClr val="lt2"/>
              </a:buClr>
              <a:buSzPts val="1800"/>
              <a:buFont typeface="Noto Sans Symbols"/>
              <a:buNone/>
              <a:defRPr sz="1800" b="0" i="0" u="none" strike="noStrike" cap="none">
                <a:solidFill>
                  <a:schemeClr val="lt1"/>
                </a:solidFill>
                <a:latin typeface="Verdana"/>
                <a:ea typeface="Verdana"/>
                <a:cs typeface="Verdana"/>
                <a:sym typeface="Verdana"/>
              </a:defRPr>
            </a:lvl2pPr>
            <a:lvl3pPr marL="1371600" marR="0" lvl="2" indent="-228600" algn="l">
              <a:lnSpc>
                <a:spcPct val="100000"/>
              </a:lnSpc>
              <a:spcBef>
                <a:spcPts val="613"/>
              </a:spcBef>
              <a:spcAft>
                <a:spcPts val="0"/>
              </a:spcAft>
              <a:buClr>
                <a:schemeClr val="lt2"/>
              </a:buClr>
              <a:buSzPts val="1600"/>
              <a:buFont typeface="Noto Sans Symbols"/>
              <a:buNone/>
              <a:defRPr sz="1600" b="0" i="0" u="none" strike="noStrike" cap="none">
                <a:solidFill>
                  <a:schemeClr val="lt1"/>
                </a:solidFill>
                <a:latin typeface="Verdana"/>
                <a:ea typeface="Verdana"/>
                <a:cs typeface="Verdana"/>
                <a:sym typeface="Verdana"/>
              </a:defRPr>
            </a:lvl3pPr>
            <a:lvl4pPr marL="1828800" marR="0" lvl="3" indent="-228600" algn="l">
              <a:lnSpc>
                <a:spcPct val="100000"/>
              </a:lnSpc>
              <a:spcBef>
                <a:spcPts val="613"/>
              </a:spcBef>
              <a:spcAft>
                <a:spcPts val="0"/>
              </a:spcAft>
              <a:buClr>
                <a:schemeClr val="lt2"/>
              </a:buClr>
              <a:buSzPts val="1400"/>
              <a:buFont typeface="Noto Sans Symbols"/>
              <a:buNone/>
              <a:defRPr sz="1400" b="0" i="0" u="none" strike="noStrike" cap="none">
                <a:solidFill>
                  <a:schemeClr val="lt1"/>
                </a:solidFill>
                <a:latin typeface="Verdana"/>
                <a:ea typeface="Verdana"/>
                <a:cs typeface="Verdana"/>
                <a:sym typeface="Verdana"/>
              </a:defRPr>
            </a:lvl4pPr>
            <a:lvl5pPr marL="2286000" marR="0" lvl="4" indent="-228600" algn="l">
              <a:lnSpc>
                <a:spcPct val="100000"/>
              </a:lnSpc>
              <a:spcBef>
                <a:spcPts val="613"/>
              </a:spcBef>
              <a:spcAft>
                <a:spcPts val="0"/>
              </a:spcAft>
              <a:buClr>
                <a:schemeClr val="lt2"/>
              </a:buClr>
              <a:buSzPts val="1400"/>
              <a:buFont typeface="Noto Sans Symbols"/>
              <a:buNone/>
              <a:defRPr sz="1400" b="0" i="0" u="none" strike="noStrike" cap="none">
                <a:solidFill>
                  <a:schemeClr val="lt1"/>
                </a:solidFill>
                <a:latin typeface="Verdana"/>
                <a:ea typeface="Verdana"/>
                <a:cs typeface="Verdana"/>
                <a:sym typeface="Verdana"/>
              </a:defRPr>
            </a:lvl5pPr>
            <a:lvl6pPr marL="2743200" marR="0" lvl="5" indent="-228600" algn="l">
              <a:lnSpc>
                <a:spcPct val="100000"/>
              </a:lnSpc>
              <a:spcBef>
                <a:spcPts val="613"/>
              </a:spcBef>
              <a:spcAft>
                <a:spcPts val="0"/>
              </a:spcAft>
              <a:buClr>
                <a:schemeClr val="lt1"/>
              </a:buClr>
              <a:buSzPts val="1400"/>
              <a:buFont typeface="Arial"/>
              <a:buNone/>
              <a:defRPr sz="1400" b="0" i="0" u="none" strike="noStrike" cap="none">
                <a:solidFill>
                  <a:schemeClr val="lt1"/>
                </a:solidFill>
                <a:latin typeface="Verdana"/>
                <a:ea typeface="Verdana"/>
                <a:cs typeface="Verdana"/>
                <a:sym typeface="Verdana"/>
              </a:defRPr>
            </a:lvl6pPr>
            <a:lvl7pPr marL="3200400" marR="0" lvl="6" indent="-228600" algn="l">
              <a:lnSpc>
                <a:spcPct val="100000"/>
              </a:lnSpc>
              <a:spcBef>
                <a:spcPts val="280"/>
              </a:spcBef>
              <a:spcAft>
                <a:spcPts val="0"/>
              </a:spcAft>
              <a:buClr>
                <a:schemeClr val="lt1"/>
              </a:buClr>
              <a:buSzPts val="1400"/>
              <a:buFont typeface="Arial"/>
              <a:buNone/>
              <a:defRPr sz="1400" b="0" i="0" u="none" strike="noStrike" cap="none">
                <a:solidFill>
                  <a:schemeClr val="lt1"/>
                </a:solidFill>
                <a:latin typeface="Verdana"/>
                <a:ea typeface="Verdana"/>
                <a:cs typeface="Verdana"/>
                <a:sym typeface="Verdana"/>
              </a:defRPr>
            </a:lvl7pPr>
            <a:lvl8pPr marL="3657600" marR="0" lvl="7" indent="-228600" algn="l">
              <a:lnSpc>
                <a:spcPct val="100000"/>
              </a:lnSpc>
              <a:spcBef>
                <a:spcPts val="280"/>
              </a:spcBef>
              <a:spcAft>
                <a:spcPts val="0"/>
              </a:spcAft>
              <a:buClr>
                <a:schemeClr val="lt1"/>
              </a:buClr>
              <a:buSzPts val="1400"/>
              <a:buFont typeface="Arial"/>
              <a:buNone/>
              <a:defRPr sz="1400" b="0" i="0" u="none" strike="noStrike" cap="none">
                <a:solidFill>
                  <a:schemeClr val="lt1"/>
                </a:solidFill>
                <a:latin typeface="Verdana"/>
                <a:ea typeface="Verdana"/>
                <a:cs typeface="Verdana"/>
                <a:sym typeface="Verdana"/>
              </a:defRPr>
            </a:lvl8pPr>
            <a:lvl9pPr marL="4114800" marR="0" lvl="8" indent="-228600" algn="l">
              <a:lnSpc>
                <a:spcPct val="100000"/>
              </a:lnSpc>
              <a:spcBef>
                <a:spcPts val="280"/>
              </a:spcBef>
              <a:spcAft>
                <a:spcPts val="0"/>
              </a:spcAft>
              <a:buClr>
                <a:schemeClr val="lt1"/>
              </a:buClr>
              <a:buSzPts val="1400"/>
              <a:buFont typeface="Arial"/>
              <a:buNone/>
              <a:defRPr sz="1400" b="0" i="0" u="none" strike="noStrike" cap="none">
                <a:solidFill>
                  <a:schemeClr val="lt1"/>
                </a:solidFill>
                <a:latin typeface="Verdana"/>
                <a:ea typeface="Verdana"/>
                <a:cs typeface="Verdana"/>
                <a:sym typeface="Verdana"/>
              </a:defRPr>
            </a:lvl9pPr>
          </a:lstStyle>
          <a:p>
            <a:endParaRPr/>
          </a:p>
        </p:txBody>
      </p:sp>
      <p:sp>
        <p:nvSpPr>
          <p:cNvPr id="88" name="Google Shape;88;p17"/>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89" name="Google Shape;89;p17"/>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90" name="Google Shape;90;p17"/>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1"/>
        <p:cNvGrpSpPr/>
        <p:nvPr/>
      </p:nvGrpSpPr>
      <p:grpSpPr>
        <a:xfrm>
          <a:off x="0" y="0"/>
          <a:ext cx="0" cy="0"/>
          <a:chOff x="0" y="0"/>
          <a:chExt cx="0" cy="0"/>
        </a:xfrm>
      </p:grpSpPr>
      <p:sp>
        <p:nvSpPr>
          <p:cNvPr id="92" name="Google Shape;92;p18"/>
          <p:cNvSpPr txBox="1">
            <a:spLocks noGrp="1"/>
          </p:cNvSpPr>
          <p:nvPr>
            <p:ph type="title"/>
          </p:nvPr>
        </p:nvSpPr>
        <p:spPr>
          <a:xfrm>
            <a:off x="1029421" y="691836"/>
            <a:ext cx="7264058" cy="946517"/>
          </a:xfrm>
          <a:prstGeom prst="rect">
            <a:avLst/>
          </a:prstGeom>
          <a:noFill/>
          <a:ln>
            <a:noFill/>
          </a:ln>
        </p:spPr>
        <p:txBody>
          <a:bodyPr spcFirstLastPara="1" wrap="square" lIns="93400" tIns="46700" rIns="93400" bIns="46700" anchor="ctr" anchorCtr="0">
            <a:noAutofit/>
          </a:bodyPr>
          <a:lstStyle>
            <a:lvl1pPr marR="0" lvl="0" algn="l">
              <a:lnSpc>
                <a:spcPct val="100000"/>
              </a:lnSpc>
              <a:spcBef>
                <a:spcPts val="0"/>
              </a:spcBef>
              <a:spcAft>
                <a:spcPts val="0"/>
              </a:spcAft>
              <a:buClr>
                <a:schemeClr val="lt1"/>
              </a:buClr>
              <a:buSzPts val="3300"/>
              <a:buFont typeface="Verdana"/>
              <a:buNone/>
              <a:defRPr sz="33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93" name="Google Shape;93;p18"/>
          <p:cNvSpPr txBox="1">
            <a:spLocks noGrp="1"/>
          </p:cNvSpPr>
          <p:nvPr>
            <p:ph type="body" idx="1"/>
          </p:nvPr>
        </p:nvSpPr>
        <p:spPr>
          <a:xfrm>
            <a:off x="1029421" y="1852899"/>
            <a:ext cx="3539979" cy="4147895"/>
          </a:xfrm>
          <a:prstGeom prst="rect">
            <a:avLst/>
          </a:prstGeom>
          <a:noFill/>
          <a:ln>
            <a:noFill/>
          </a:ln>
        </p:spPr>
        <p:txBody>
          <a:bodyPr spcFirstLastPara="1" wrap="square" lIns="93400" tIns="46700" rIns="93400" bIns="46700" anchor="ctr" anchorCtr="0">
            <a:noAutofit/>
          </a:bodyPr>
          <a:lstStyle>
            <a:lvl1pPr marL="457200" marR="0" lvl="0" indent="-342900" algn="l">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05561" algn="l">
              <a:lnSpc>
                <a:spcPct val="100000"/>
              </a:lnSpc>
              <a:spcBef>
                <a:spcPts val="613"/>
              </a:spcBef>
              <a:spcAft>
                <a:spcPts val="0"/>
              </a:spcAft>
              <a:buClr>
                <a:schemeClr val="lt2"/>
              </a:buClr>
              <a:buSzPts val="1212"/>
              <a:buFont typeface="Courier New"/>
              <a:buChar char="o"/>
              <a:defRPr sz="1200" b="0" i="0" u="none" strike="noStrike" cap="none">
                <a:solidFill>
                  <a:schemeClr val="lt1"/>
                </a:solidFill>
                <a:latin typeface="Verdana"/>
                <a:ea typeface="Verdana"/>
                <a:cs typeface="Verdana"/>
                <a:sym typeface="Verdana"/>
              </a:defRPr>
            </a:lvl6pPr>
            <a:lvl7pPr marL="3200400" marR="0" lvl="6"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7pPr>
            <a:lvl8pPr marL="3657600" marR="0" lvl="7"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8pPr>
            <a:lvl9pPr marL="4114800" marR="0" lvl="8"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9pPr>
          </a:lstStyle>
          <a:p>
            <a:endParaRPr/>
          </a:p>
        </p:txBody>
      </p:sp>
      <p:sp>
        <p:nvSpPr>
          <p:cNvPr id="94" name="Google Shape;94;p18"/>
          <p:cNvSpPr txBox="1">
            <a:spLocks noGrp="1"/>
          </p:cNvSpPr>
          <p:nvPr>
            <p:ph type="body" idx="2"/>
          </p:nvPr>
        </p:nvSpPr>
        <p:spPr>
          <a:xfrm>
            <a:off x="4755575" y="1852898"/>
            <a:ext cx="3537904" cy="4147896"/>
          </a:xfrm>
          <a:prstGeom prst="rect">
            <a:avLst/>
          </a:prstGeom>
          <a:noFill/>
          <a:ln>
            <a:noFill/>
          </a:ln>
        </p:spPr>
        <p:txBody>
          <a:bodyPr spcFirstLastPara="1" wrap="square" lIns="93400" tIns="46700" rIns="93400" bIns="46700" anchor="ctr" anchorCtr="0">
            <a:noAutofit/>
          </a:bodyPr>
          <a:lstStyle>
            <a:lvl1pPr marL="457200" marR="0" lvl="0" indent="-342900" algn="l">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05561" algn="l">
              <a:lnSpc>
                <a:spcPct val="100000"/>
              </a:lnSpc>
              <a:spcBef>
                <a:spcPts val="613"/>
              </a:spcBef>
              <a:spcAft>
                <a:spcPts val="0"/>
              </a:spcAft>
              <a:buClr>
                <a:schemeClr val="lt2"/>
              </a:buClr>
              <a:buSzPts val="1212"/>
              <a:buFont typeface="Courier New"/>
              <a:buChar char="o"/>
              <a:defRPr sz="1200" b="0" i="0" u="none" strike="noStrike" cap="none">
                <a:solidFill>
                  <a:schemeClr val="lt1"/>
                </a:solidFill>
                <a:latin typeface="Verdana"/>
                <a:ea typeface="Verdana"/>
                <a:cs typeface="Verdana"/>
                <a:sym typeface="Verdana"/>
              </a:defRPr>
            </a:lvl6pPr>
            <a:lvl7pPr marL="3200400" marR="0" lvl="6"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7pPr>
            <a:lvl8pPr marL="3657600" marR="0" lvl="7"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8pPr>
            <a:lvl9pPr marL="4114800" marR="0" lvl="8"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9pPr>
          </a:lstStyle>
          <a:p>
            <a:endParaRPr/>
          </a:p>
        </p:txBody>
      </p:sp>
      <p:sp>
        <p:nvSpPr>
          <p:cNvPr id="95" name="Google Shape;95;p18"/>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96" name="Google Shape;96;p18"/>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97" name="Google Shape;97;p18"/>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98"/>
        <p:cNvGrpSpPr/>
        <p:nvPr/>
      </p:nvGrpSpPr>
      <p:grpSpPr>
        <a:xfrm>
          <a:off x="0" y="0"/>
          <a:ext cx="0" cy="0"/>
          <a:chOff x="0" y="0"/>
          <a:chExt cx="0" cy="0"/>
        </a:xfrm>
      </p:grpSpPr>
      <p:sp>
        <p:nvSpPr>
          <p:cNvPr id="99" name="Google Shape;99;p19"/>
          <p:cNvSpPr txBox="1">
            <a:spLocks noGrp="1"/>
          </p:cNvSpPr>
          <p:nvPr>
            <p:ph type="title"/>
          </p:nvPr>
        </p:nvSpPr>
        <p:spPr>
          <a:xfrm>
            <a:off x="1029421" y="691836"/>
            <a:ext cx="7266131" cy="946517"/>
          </a:xfrm>
          <a:prstGeom prst="rect">
            <a:avLst/>
          </a:prstGeom>
          <a:noFill/>
          <a:ln>
            <a:noFill/>
          </a:ln>
        </p:spPr>
        <p:txBody>
          <a:bodyPr spcFirstLastPara="1" wrap="square" lIns="93400" tIns="46700" rIns="93400" bIns="46700" anchor="ctr" anchorCtr="0">
            <a:noAutofit/>
          </a:bodyPr>
          <a:lstStyle>
            <a:lvl1pPr marR="0" lvl="0" algn="l">
              <a:lnSpc>
                <a:spcPct val="100000"/>
              </a:lnSpc>
              <a:spcBef>
                <a:spcPts val="0"/>
              </a:spcBef>
              <a:spcAft>
                <a:spcPts val="0"/>
              </a:spcAft>
              <a:buClr>
                <a:schemeClr val="lt1"/>
              </a:buClr>
              <a:buSzPts val="3300"/>
              <a:buFont typeface="Verdana"/>
              <a:buNone/>
              <a:defRPr sz="33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00" name="Google Shape;100;p19"/>
          <p:cNvSpPr txBox="1">
            <a:spLocks noGrp="1"/>
          </p:cNvSpPr>
          <p:nvPr>
            <p:ph type="body" idx="1"/>
          </p:nvPr>
        </p:nvSpPr>
        <p:spPr>
          <a:xfrm>
            <a:off x="1029421" y="1856152"/>
            <a:ext cx="3539979" cy="590002"/>
          </a:xfrm>
          <a:prstGeom prst="rect">
            <a:avLst/>
          </a:prstGeom>
          <a:noFill/>
          <a:ln>
            <a:noFill/>
          </a:ln>
        </p:spPr>
        <p:txBody>
          <a:bodyPr spcFirstLastPara="1" wrap="square" lIns="93400" tIns="46700" rIns="93400" bIns="46700" anchor="b" anchorCtr="0">
            <a:noAutofit/>
          </a:bodyPr>
          <a:lstStyle>
            <a:lvl1pPr marL="457200" marR="0" lvl="0" indent="-228600" algn="l">
              <a:lnSpc>
                <a:spcPct val="100000"/>
              </a:lnSpc>
              <a:spcBef>
                <a:spcPts val="500"/>
              </a:spcBef>
              <a:spcAft>
                <a:spcPts val="0"/>
              </a:spcAft>
              <a:buClr>
                <a:schemeClr val="lt2"/>
              </a:buClr>
              <a:buSzPts val="2500"/>
              <a:buFont typeface="Noto Sans Symbols"/>
              <a:buNone/>
              <a:defRPr sz="2500" b="0" i="0" u="none" strike="noStrike" cap="none">
                <a:solidFill>
                  <a:schemeClr val="lt1"/>
                </a:solidFill>
                <a:latin typeface="Verdana"/>
                <a:ea typeface="Verdana"/>
                <a:cs typeface="Verdana"/>
                <a:sym typeface="Verdana"/>
              </a:defRPr>
            </a:lvl1pPr>
            <a:lvl2pPr marL="914400" marR="0" lvl="1" indent="-228600" algn="l">
              <a:lnSpc>
                <a:spcPct val="100000"/>
              </a:lnSpc>
              <a:spcBef>
                <a:spcPts val="613"/>
              </a:spcBef>
              <a:spcAft>
                <a:spcPts val="0"/>
              </a:spcAft>
              <a:buClr>
                <a:schemeClr val="lt2"/>
              </a:buClr>
              <a:buSzPts val="2000"/>
              <a:buFont typeface="Noto Sans Symbols"/>
              <a:buNone/>
              <a:defRPr sz="2000" b="1" i="0" u="none" strike="noStrike" cap="none">
                <a:solidFill>
                  <a:schemeClr val="lt1"/>
                </a:solidFill>
                <a:latin typeface="Verdana"/>
                <a:ea typeface="Verdana"/>
                <a:cs typeface="Verdana"/>
                <a:sym typeface="Verdana"/>
              </a:defRPr>
            </a:lvl2pPr>
            <a:lvl3pPr marL="1371600" marR="0" lvl="2" indent="-228600" algn="l">
              <a:lnSpc>
                <a:spcPct val="100000"/>
              </a:lnSpc>
              <a:spcBef>
                <a:spcPts val="613"/>
              </a:spcBef>
              <a:spcAft>
                <a:spcPts val="0"/>
              </a:spcAft>
              <a:buClr>
                <a:schemeClr val="lt2"/>
              </a:buClr>
              <a:buSzPts val="1800"/>
              <a:buFont typeface="Noto Sans Symbols"/>
              <a:buNone/>
              <a:defRPr sz="1800" b="1" i="0" u="none" strike="noStrike" cap="none">
                <a:solidFill>
                  <a:schemeClr val="lt1"/>
                </a:solidFill>
                <a:latin typeface="Verdana"/>
                <a:ea typeface="Verdana"/>
                <a:cs typeface="Verdana"/>
                <a:sym typeface="Verdana"/>
              </a:defRPr>
            </a:lvl3pPr>
            <a:lvl4pPr marL="1828800" marR="0" lvl="3" indent="-228600" algn="l">
              <a:lnSpc>
                <a:spcPct val="100000"/>
              </a:lnSpc>
              <a:spcBef>
                <a:spcPts val="613"/>
              </a:spcBef>
              <a:spcAft>
                <a:spcPts val="0"/>
              </a:spcAft>
              <a:buClr>
                <a:schemeClr val="lt2"/>
              </a:buClr>
              <a:buSzPts val="1600"/>
              <a:buFont typeface="Noto Sans Symbols"/>
              <a:buNone/>
              <a:defRPr sz="1600" b="1" i="0" u="none" strike="noStrike" cap="none">
                <a:solidFill>
                  <a:schemeClr val="lt1"/>
                </a:solidFill>
                <a:latin typeface="Verdana"/>
                <a:ea typeface="Verdana"/>
                <a:cs typeface="Verdana"/>
                <a:sym typeface="Verdana"/>
              </a:defRPr>
            </a:lvl4pPr>
            <a:lvl5pPr marL="2286000" marR="0" lvl="4" indent="-228600" algn="l">
              <a:lnSpc>
                <a:spcPct val="100000"/>
              </a:lnSpc>
              <a:spcBef>
                <a:spcPts val="613"/>
              </a:spcBef>
              <a:spcAft>
                <a:spcPts val="0"/>
              </a:spcAft>
              <a:buClr>
                <a:schemeClr val="lt2"/>
              </a:buClr>
              <a:buSzPts val="1600"/>
              <a:buFont typeface="Noto Sans Symbols"/>
              <a:buNone/>
              <a:defRPr sz="1600" b="1" i="0" u="none" strike="noStrike" cap="none">
                <a:solidFill>
                  <a:schemeClr val="lt1"/>
                </a:solidFill>
                <a:latin typeface="Verdana"/>
                <a:ea typeface="Verdana"/>
                <a:cs typeface="Verdana"/>
                <a:sym typeface="Verdana"/>
              </a:defRPr>
            </a:lvl5pPr>
            <a:lvl6pPr marL="2743200" marR="0" lvl="5" indent="-228600" algn="l">
              <a:lnSpc>
                <a:spcPct val="100000"/>
              </a:lnSpc>
              <a:spcBef>
                <a:spcPts val="613"/>
              </a:spcBef>
              <a:spcAft>
                <a:spcPts val="0"/>
              </a:spcAft>
              <a:buClr>
                <a:schemeClr val="lt1"/>
              </a:buClr>
              <a:buSzPts val="1600"/>
              <a:buFont typeface="Arial"/>
              <a:buNone/>
              <a:defRPr sz="1600" b="1" i="0" u="none" strike="noStrike" cap="none">
                <a:solidFill>
                  <a:schemeClr val="lt1"/>
                </a:solidFill>
                <a:latin typeface="Verdana"/>
                <a:ea typeface="Verdana"/>
                <a:cs typeface="Verdana"/>
                <a:sym typeface="Verdana"/>
              </a:defRPr>
            </a:lvl6pPr>
            <a:lvl7pPr marL="3200400" marR="0" lvl="6" indent="-228600" algn="l">
              <a:lnSpc>
                <a:spcPct val="100000"/>
              </a:lnSpc>
              <a:spcBef>
                <a:spcPts val="320"/>
              </a:spcBef>
              <a:spcAft>
                <a:spcPts val="0"/>
              </a:spcAft>
              <a:buClr>
                <a:schemeClr val="lt1"/>
              </a:buClr>
              <a:buSzPts val="1600"/>
              <a:buFont typeface="Arial"/>
              <a:buNone/>
              <a:defRPr sz="1600" b="1" i="0" u="none" strike="noStrike" cap="none">
                <a:solidFill>
                  <a:schemeClr val="lt1"/>
                </a:solidFill>
                <a:latin typeface="Verdana"/>
                <a:ea typeface="Verdana"/>
                <a:cs typeface="Verdana"/>
                <a:sym typeface="Verdana"/>
              </a:defRPr>
            </a:lvl7pPr>
            <a:lvl8pPr marL="3657600" marR="0" lvl="7" indent="-228600" algn="l">
              <a:lnSpc>
                <a:spcPct val="100000"/>
              </a:lnSpc>
              <a:spcBef>
                <a:spcPts val="320"/>
              </a:spcBef>
              <a:spcAft>
                <a:spcPts val="0"/>
              </a:spcAft>
              <a:buClr>
                <a:schemeClr val="lt1"/>
              </a:buClr>
              <a:buSzPts val="1600"/>
              <a:buFont typeface="Arial"/>
              <a:buNone/>
              <a:defRPr sz="1600" b="1" i="0" u="none" strike="noStrike" cap="none">
                <a:solidFill>
                  <a:schemeClr val="lt1"/>
                </a:solidFill>
                <a:latin typeface="Verdana"/>
                <a:ea typeface="Verdana"/>
                <a:cs typeface="Verdana"/>
                <a:sym typeface="Verdana"/>
              </a:defRPr>
            </a:lvl8pPr>
            <a:lvl9pPr marL="4114800" marR="0" lvl="8" indent="-228600" algn="l">
              <a:lnSpc>
                <a:spcPct val="100000"/>
              </a:lnSpc>
              <a:spcBef>
                <a:spcPts val="320"/>
              </a:spcBef>
              <a:spcAft>
                <a:spcPts val="0"/>
              </a:spcAft>
              <a:buClr>
                <a:schemeClr val="lt1"/>
              </a:buClr>
              <a:buSzPts val="1600"/>
              <a:buFont typeface="Arial"/>
              <a:buNone/>
              <a:defRPr sz="1600" b="1" i="0" u="none" strike="noStrike" cap="none">
                <a:solidFill>
                  <a:schemeClr val="lt1"/>
                </a:solidFill>
                <a:latin typeface="Verdana"/>
                <a:ea typeface="Verdana"/>
                <a:cs typeface="Verdana"/>
                <a:sym typeface="Verdana"/>
              </a:defRPr>
            </a:lvl9pPr>
          </a:lstStyle>
          <a:p>
            <a:endParaRPr/>
          </a:p>
        </p:txBody>
      </p:sp>
      <p:sp>
        <p:nvSpPr>
          <p:cNvPr id="101" name="Google Shape;101;p19"/>
          <p:cNvSpPr txBox="1">
            <a:spLocks noGrp="1"/>
          </p:cNvSpPr>
          <p:nvPr>
            <p:ph type="body" idx="2"/>
          </p:nvPr>
        </p:nvSpPr>
        <p:spPr>
          <a:xfrm>
            <a:off x="1029421" y="2446154"/>
            <a:ext cx="3539979" cy="3554639"/>
          </a:xfrm>
          <a:prstGeom prst="rect">
            <a:avLst/>
          </a:prstGeom>
          <a:noFill/>
          <a:ln>
            <a:noFill/>
          </a:ln>
        </p:spPr>
        <p:txBody>
          <a:bodyPr spcFirstLastPara="1" wrap="square" lIns="93400" tIns="46700" rIns="93400" bIns="46700" anchor="ctr" anchorCtr="0">
            <a:noAutofit/>
          </a:bodyPr>
          <a:lstStyle>
            <a:lvl1pPr marL="457200" marR="0" lvl="0" indent="-342900" algn="l">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05561" algn="l">
              <a:lnSpc>
                <a:spcPct val="100000"/>
              </a:lnSpc>
              <a:spcBef>
                <a:spcPts val="613"/>
              </a:spcBef>
              <a:spcAft>
                <a:spcPts val="0"/>
              </a:spcAft>
              <a:buClr>
                <a:schemeClr val="lt2"/>
              </a:buClr>
              <a:buSzPts val="1212"/>
              <a:buFont typeface="Courier New"/>
              <a:buChar char="o"/>
              <a:defRPr sz="1200" b="0" i="0" u="none" strike="noStrike" cap="none">
                <a:solidFill>
                  <a:schemeClr val="lt1"/>
                </a:solidFill>
                <a:latin typeface="Verdana"/>
                <a:ea typeface="Verdana"/>
                <a:cs typeface="Verdana"/>
                <a:sym typeface="Verdana"/>
              </a:defRPr>
            </a:lvl6pPr>
            <a:lvl7pPr marL="3200400" marR="0" lvl="6"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7pPr>
            <a:lvl8pPr marL="3657600" marR="0" lvl="7"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8pPr>
            <a:lvl9pPr marL="4114800" marR="0" lvl="8"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9pPr>
          </a:lstStyle>
          <a:p>
            <a:endParaRPr/>
          </a:p>
        </p:txBody>
      </p:sp>
      <p:sp>
        <p:nvSpPr>
          <p:cNvPr id="102" name="Google Shape;102;p19"/>
          <p:cNvSpPr txBox="1">
            <a:spLocks noGrp="1"/>
          </p:cNvSpPr>
          <p:nvPr>
            <p:ph type="body" idx="3"/>
          </p:nvPr>
        </p:nvSpPr>
        <p:spPr>
          <a:xfrm>
            <a:off x="4755575" y="1856152"/>
            <a:ext cx="3539977" cy="590002"/>
          </a:xfrm>
          <a:prstGeom prst="rect">
            <a:avLst/>
          </a:prstGeom>
          <a:noFill/>
          <a:ln>
            <a:noFill/>
          </a:ln>
        </p:spPr>
        <p:txBody>
          <a:bodyPr spcFirstLastPara="1" wrap="square" lIns="93400" tIns="46700" rIns="93400" bIns="46700" anchor="b" anchorCtr="0">
            <a:noAutofit/>
          </a:bodyPr>
          <a:lstStyle>
            <a:lvl1pPr marL="457200" marR="0" lvl="0" indent="-228600" algn="l">
              <a:lnSpc>
                <a:spcPct val="100000"/>
              </a:lnSpc>
              <a:spcBef>
                <a:spcPts val="500"/>
              </a:spcBef>
              <a:spcAft>
                <a:spcPts val="0"/>
              </a:spcAft>
              <a:buClr>
                <a:schemeClr val="lt2"/>
              </a:buClr>
              <a:buSzPts val="2500"/>
              <a:buFont typeface="Noto Sans Symbols"/>
              <a:buNone/>
              <a:defRPr sz="2500" b="0" i="0" u="none" strike="noStrike" cap="none">
                <a:solidFill>
                  <a:schemeClr val="lt1"/>
                </a:solidFill>
                <a:latin typeface="Verdana"/>
                <a:ea typeface="Verdana"/>
                <a:cs typeface="Verdana"/>
                <a:sym typeface="Verdana"/>
              </a:defRPr>
            </a:lvl1pPr>
            <a:lvl2pPr marL="914400" marR="0" lvl="1" indent="-228600" algn="l">
              <a:lnSpc>
                <a:spcPct val="100000"/>
              </a:lnSpc>
              <a:spcBef>
                <a:spcPts val="613"/>
              </a:spcBef>
              <a:spcAft>
                <a:spcPts val="0"/>
              </a:spcAft>
              <a:buClr>
                <a:schemeClr val="lt2"/>
              </a:buClr>
              <a:buSzPts val="2000"/>
              <a:buFont typeface="Noto Sans Symbols"/>
              <a:buNone/>
              <a:defRPr sz="2000" b="1" i="0" u="none" strike="noStrike" cap="none">
                <a:solidFill>
                  <a:schemeClr val="lt1"/>
                </a:solidFill>
                <a:latin typeface="Verdana"/>
                <a:ea typeface="Verdana"/>
                <a:cs typeface="Verdana"/>
                <a:sym typeface="Verdana"/>
              </a:defRPr>
            </a:lvl2pPr>
            <a:lvl3pPr marL="1371600" marR="0" lvl="2" indent="-228600" algn="l">
              <a:lnSpc>
                <a:spcPct val="100000"/>
              </a:lnSpc>
              <a:spcBef>
                <a:spcPts val="613"/>
              </a:spcBef>
              <a:spcAft>
                <a:spcPts val="0"/>
              </a:spcAft>
              <a:buClr>
                <a:schemeClr val="lt2"/>
              </a:buClr>
              <a:buSzPts val="1800"/>
              <a:buFont typeface="Noto Sans Symbols"/>
              <a:buNone/>
              <a:defRPr sz="1800" b="1" i="0" u="none" strike="noStrike" cap="none">
                <a:solidFill>
                  <a:schemeClr val="lt1"/>
                </a:solidFill>
                <a:latin typeface="Verdana"/>
                <a:ea typeface="Verdana"/>
                <a:cs typeface="Verdana"/>
                <a:sym typeface="Verdana"/>
              </a:defRPr>
            </a:lvl3pPr>
            <a:lvl4pPr marL="1828800" marR="0" lvl="3" indent="-228600" algn="l">
              <a:lnSpc>
                <a:spcPct val="100000"/>
              </a:lnSpc>
              <a:spcBef>
                <a:spcPts val="613"/>
              </a:spcBef>
              <a:spcAft>
                <a:spcPts val="0"/>
              </a:spcAft>
              <a:buClr>
                <a:schemeClr val="lt2"/>
              </a:buClr>
              <a:buSzPts val="1600"/>
              <a:buFont typeface="Noto Sans Symbols"/>
              <a:buNone/>
              <a:defRPr sz="1600" b="1" i="0" u="none" strike="noStrike" cap="none">
                <a:solidFill>
                  <a:schemeClr val="lt1"/>
                </a:solidFill>
                <a:latin typeface="Verdana"/>
                <a:ea typeface="Verdana"/>
                <a:cs typeface="Verdana"/>
                <a:sym typeface="Verdana"/>
              </a:defRPr>
            </a:lvl4pPr>
            <a:lvl5pPr marL="2286000" marR="0" lvl="4" indent="-228600" algn="l">
              <a:lnSpc>
                <a:spcPct val="100000"/>
              </a:lnSpc>
              <a:spcBef>
                <a:spcPts val="613"/>
              </a:spcBef>
              <a:spcAft>
                <a:spcPts val="0"/>
              </a:spcAft>
              <a:buClr>
                <a:schemeClr val="lt2"/>
              </a:buClr>
              <a:buSzPts val="1600"/>
              <a:buFont typeface="Noto Sans Symbols"/>
              <a:buNone/>
              <a:defRPr sz="1600" b="1" i="0" u="none" strike="noStrike" cap="none">
                <a:solidFill>
                  <a:schemeClr val="lt1"/>
                </a:solidFill>
                <a:latin typeface="Verdana"/>
                <a:ea typeface="Verdana"/>
                <a:cs typeface="Verdana"/>
                <a:sym typeface="Verdana"/>
              </a:defRPr>
            </a:lvl5pPr>
            <a:lvl6pPr marL="2743200" marR="0" lvl="5" indent="-228600" algn="l">
              <a:lnSpc>
                <a:spcPct val="100000"/>
              </a:lnSpc>
              <a:spcBef>
                <a:spcPts val="613"/>
              </a:spcBef>
              <a:spcAft>
                <a:spcPts val="0"/>
              </a:spcAft>
              <a:buClr>
                <a:schemeClr val="lt1"/>
              </a:buClr>
              <a:buSzPts val="1600"/>
              <a:buFont typeface="Arial"/>
              <a:buNone/>
              <a:defRPr sz="1600" b="1" i="0" u="none" strike="noStrike" cap="none">
                <a:solidFill>
                  <a:schemeClr val="lt1"/>
                </a:solidFill>
                <a:latin typeface="Verdana"/>
                <a:ea typeface="Verdana"/>
                <a:cs typeface="Verdana"/>
                <a:sym typeface="Verdana"/>
              </a:defRPr>
            </a:lvl6pPr>
            <a:lvl7pPr marL="3200400" marR="0" lvl="6" indent="-228600" algn="l">
              <a:lnSpc>
                <a:spcPct val="100000"/>
              </a:lnSpc>
              <a:spcBef>
                <a:spcPts val="320"/>
              </a:spcBef>
              <a:spcAft>
                <a:spcPts val="0"/>
              </a:spcAft>
              <a:buClr>
                <a:schemeClr val="lt1"/>
              </a:buClr>
              <a:buSzPts val="1600"/>
              <a:buFont typeface="Arial"/>
              <a:buNone/>
              <a:defRPr sz="1600" b="1" i="0" u="none" strike="noStrike" cap="none">
                <a:solidFill>
                  <a:schemeClr val="lt1"/>
                </a:solidFill>
                <a:latin typeface="Verdana"/>
                <a:ea typeface="Verdana"/>
                <a:cs typeface="Verdana"/>
                <a:sym typeface="Verdana"/>
              </a:defRPr>
            </a:lvl7pPr>
            <a:lvl8pPr marL="3657600" marR="0" lvl="7" indent="-228600" algn="l">
              <a:lnSpc>
                <a:spcPct val="100000"/>
              </a:lnSpc>
              <a:spcBef>
                <a:spcPts val="320"/>
              </a:spcBef>
              <a:spcAft>
                <a:spcPts val="0"/>
              </a:spcAft>
              <a:buClr>
                <a:schemeClr val="lt1"/>
              </a:buClr>
              <a:buSzPts val="1600"/>
              <a:buFont typeface="Arial"/>
              <a:buNone/>
              <a:defRPr sz="1600" b="1" i="0" u="none" strike="noStrike" cap="none">
                <a:solidFill>
                  <a:schemeClr val="lt1"/>
                </a:solidFill>
                <a:latin typeface="Verdana"/>
                <a:ea typeface="Verdana"/>
                <a:cs typeface="Verdana"/>
                <a:sym typeface="Verdana"/>
              </a:defRPr>
            </a:lvl8pPr>
            <a:lvl9pPr marL="4114800" marR="0" lvl="8" indent="-228600" algn="l">
              <a:lnSpc>
                <a:spcPct val="100000"/>
              </a:lnSpc>
              <a:spcBef>
                <a:spcPts val="320"/>
              </a:spcBef>
              <a:spcAft>
                <a:spcPts val="0"/>
              </a:spcAft>
              <a:buClr>
                <a:schemeClr val="lt1"/>
              </a:buClr>
              <a:buSzPts val="1600"/>
              <a:buFont typeface="Arial"/>
              <a:buNone/>
              <a:defRPr sz="1600" b="1" i="0" u="none" strike="noStrike" cap="none">
                <a:solidFill>
                  <a:schemeClr val="lt1"/>
                </a:solidFill>
                <a:latin typeface="Verdana"/>
                <a:ea typeface="Verdana"/>
                <a:cs typeface="Verdana"/>
                <a:sym typeface="Verdana"/>
              </a:defRPr>
            </a:lvl9pPr>
          </a:lstStyle>
          <a:p>
            <a:endParaRPr/>
          </a:p>
        </p:txBody>
      </p:sp>
      <p:sp>
        <p:nvSpPr>
          <p:cNvPr id="103" name="Google Shape;103;p19"/>
          <p:cNvSpPr txBox="1">
            <a:spLocks noGrp="1"/>
          </p:cNvSpPr>
          <p:nvPr>
            <p:ph type="body" idx="4"/>
          </p:nvPr>
        </p:nvSpPr>
        <p:spPr>
          <a:xfrm>
            <a:off x="4755575" y="2446154"/>
            <a:ext cx="3539977" cy="3554639"/>
          </a:xfrm>
          <a:prstGeom prst="rect">
            <a:avLst/>
          </a:prstGeom>
          <a:noFill/>
          <a:ln>
            <a:noFill/>
          </a:ln>
        </p:spPr>
        <p:txBody>
          <a:bodyPr spcFirstLastPara="1" wrap="square" lIns="93400" tIns="46700" rIns="93400" bIns="46700" anchor="ctr" anchorCtr="0">
            <a:noAutofit/>
          </a:bodyPr>
          <a:lstStyle>
            <a:lvl1pPr marL="457200" marR="0" lvl="0" indent="-342900" algn="l">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05561" algn="l">
              <a:lnSpc>
                <a:spcPct val="100000"/>
              </a:lnSpc>
              <a:spcBef>
                <a:spcPts val="613"/>
              </a:spcBef>
              <a:spcAft>
                <a:spcPts val="0"/>
              </a:spcAft>
              <a:buClr>
                <a:schemeClr val="lt2"/>
              </a:buClr>
              <a:buSzPts val="1212"/>
              <a:buFont typeface="Courier New"/>
              <a:buChar char="o"/>
              <a:defRPr sz="1200" b="0" i="0" u="none" strike="noStrike" cap="none">
                <a:solidFill>
                  <a:schemeClr val="lt1"/>
                </a:solidFill>
                <a:latin typeface="Verdana"/>
                <a:ea typeface="Verdana"/>
                <a:cs typeface="Verdana"/>
                <a:sym typeface="Verdana"/>
              </a:defRPr>
            </a:lvl6pPr>
            <a:lvl7pPr marL="3200400" marR="0" lvl="6"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7pPr>
            <a:lvl8pPr marL="3657600" marR="0" lvl="7"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8pPr>
            <a:lvl9pPr marL="4114800" marR="0" lvl="8"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9pPr>
          </a:lstStyle>
          <a:p>
            <a:endParaRPr/>
          </a:p>
        </p:txBody>
      </p:sp>
      <p:sp>
        <p:nvSpPr>
          <p:cNvPr id="104" name="Google Shape;104;p19"/>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05" name="Google Shape;105;p19"/>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06" name="Google Shape;106;p19"/>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7"/>
        <p:cNvGrpSpPr/>
        <p:nvPr/>
      </p:nvGrpSpPr>
      <p:grpSpPr>
        <a:xfrm>
          <a:off x="0" y="0"/>
          <a:ext cx="0" cy="0"/>
          <a:chOff x="0" y="0"/>
          <a:chExt cx="0" cy="0"/>
        </a:xfrm>
      </p:grpSpPr>
      <p:sp>
        <p:nvSpPr>
          <p:cNvPr id="108" name="Google Shape;108;p20"/>
          <p:cNvSpPr txBox="1">
            <a:spLocks noGrp="1"/>
          </p:cNvSpPr>
          <p:nvPr>
            <p:ph type="title"/>
          </p:nvPr>
        </p:nvSpPr>
        <p:spPr>
          <a:xfrm>
            <a:off x="1029421" y="691836"/>
            <a:ext cx="7266131" cy="946517"/>
          </a:xfrm>
          <a:prstGeom prst="rect">
            <a:avLst/>
          </a:prstGeom>
          <a:noFill/>
          <a:ln>
            <a:noFill/>
          </a:ln>
        </p:spPr>
        <p:txBody>
          <a:bodyPr spcFirstLastPara="1" wrap="square" lIns="93400" tIns="46700" rIns="93400" bIns="46700" anchor="ctr" anchorCtr="0">
            <a:noAutofit/>
          </a:bodyPr>
          <a:lstStyle>
            <a:lvl1pPr marR="0" lvl="0" algn="l">
              <a:lnSpc>
                <a:spcPct val="100000"/>
              </a:lnSpc>
              <a:spcBef>
                <a:spcPts val="0"/>
              </a:spcBef>
              <a:spcAft>
                <a:spcPts val="0"/>
              </a:spcAft>
              <a:buClr>
                <a:schemeClr val="lt1"/>
              </a:buClr>
              <a:buSzPts val="3300"/>
              <a:buFont typeface="Verdana"/>
              <a:buNone/>
              <a:defRPr sz="33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09" name="Google Shape;109;p20"/>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10" name="Google Shape;110;p20"/>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11" name="Google Shape;111;p20"/>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2"/>
        <p:cNvGrpSpPr/>
        <p:nvPr/>
      </p:nvGrpSpPr>
      <p:grpSpPr>
        <a:xfrm>
          <a:off x="0" y="0"/>
          <a:ext cx="0" cy="0"/>
          <a:chOff x="0" y="0"/>
          <a:chExt cx="0" cy="0"/>
        </a:xfrm>
      </p:grpSpPr>
      <p:sp>
        <p:nvSpPr>
          <p:cNvPr id="113" name="Google Shape;113;p21"/>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14" name="Google Shape;114;p21"/>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15" name="Google Shape;115;p21"/>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6"/>
        <p:cNvGrpSpPr/>
        <p:nvPr/>
      </p:nvGrpSpPr>
      <p:grpSpPr>
        <a:xfrm>
          <a:off x="0" y="0"/>
          <a:ext cx="0" cy="0"/>
          <a:chOff x="0" y="0"/>
          <a:chExt cx="0" cy="0"/>
        </a:xfrm>
      </p:grpSpPr>
      <p:sp>
        <p:nvSpPr>
          <p:cNvPr id="117" name="Google Shape;117;p22"/>
          <p:cNvSpPr txBox="1">
            <a:spLocks noGrp="1"/>
          </p:cNvSpPr>
          <p:nvPr>
            <p:ph type="title"/>
          </p:nvPr>
        </p:nvSpPr>
        <p:spPr>
          <a:xfrm>
            <a:off x="1029420" y="456723"/>
            <a:ext cx="2713309" cy="1214135"/>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Clr>
                <a:schemeClr val="lt1"/>
              </a:buClr>
              <a:buSzPts val="2500"/>
              <a:buFont typeface="Verdana"/>
              <a:buNone/>
              <a:defRPr sz="25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18" name="Google Shape;118;p22"/>
          <p:cNvSpPr txBox="1">
            <a:spLocks noGrp="1"/>
          </p:cNvSpPr>
          <p:nvPr>
            <p:ph type="body" idx="1"/>
          </p:nvPr>
        </p:nvSpPr>
        <p:spPr>
          <a:xfrm>
            <a:off x="3928905" y="456723"/>
            <a:ext cx="4364575" cy="5544070"/>
          </a:xfrm>
          <a:prstGeom prst="rect">
            <a:avLst/>
          </a:prstGeom>
          <a:noFill/>
          <a:ln>
            <a:noFill/>
          </a:ln>
        </p:spPr>
        <p:txBody>
          <a:bodyPr spcFirstLastPara="1" wrap="square" lIns="93400" tIns="46700" rIns="93400" bIns="46700" anchor="ctr" anchorCtr="0">
            <a:noAutofit/>
          </a:bodyPr>
          <a:lstStyle>
            <a:lvl1pPr marL="457200" marR="0" lvl="0" indent="-342900" algn="l">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05561" algn="l">
              <a:lnSpc>
                <a:spcPct val="100000"/>
              </a:lnSpc>
              <a:spcBef>
                <a:spcPts val="613"/>
              </a:spcBef>
              <a:spcAft>
                <a:spcPts val="0"/>
              </a:spcAft>
              <a:buClr>
                <a:schemeClr val="lt2"/>
              </a:buClr>
              <a:buSzPts val="1212"/>
              <a:buFont typeface="Courier New"/>
              <a:buChar char="o"/>
              <a:defRPr sz="1200" b="0" i="0" u="none" strike="noStrike" cap="none">
                <a:solidFill>
                  <a:schemeClr val="lt1"/>
                </a:solidFill>
                <a:latin typeface="Verdana"/>
                <a:ea typeface="Verdana"/>
                <a:cs typeface="Verdana"/>
                <a:sym typeface="Verdana"/>
              </a:defRPr>
            </a:lvl6pPr>
            <a:lvl7pPr marL="3200400" marR="0" lvl="6"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7pPr>
            <a:lvl8pPr marL="3657600" marR="0" lvl="7"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8pPr>
            <a:lvl9pPr marL="4114800" marR="0" lvl="8" indent="-304800" algn="l">
              <a:lnSpc>
                <a:spcPct val="100000"/>
              </a:lnSpc>
              <a:spcBef>
                <a:spcPts val="240"/>
              </a:spcBef>
              <a:spcAft>
                <a:spcPts val="0"/>
              </a:spcAft>
              <a:buClr>
                <a:schemeClr val="lt2"/>
              </a:buClr>
              <a:buSzPts val="1200"/>
              <a:buFont typeface="Courier New"/>
              <a:buChar char="o"/>
              <a:defRPr sz="1200" b="0" i="0" u="none" strike="noStrike" cap="none">
                <a:solidFill>
                  <a:schemeClr val="lt1"/>
                </a:solidFill>
                <a:latin typeface="Verdana"/>
                <a:ea typeface="Verdana"/>
                <a:cs typeface="Verdana"/>
                <a:sym typeface="Verdana"/>
              </a:defRPr>
            </a:lvl9pPr>
          </a:lstStyle>
          <a:p>
            <a:endParaRPr/>
          </a:p>
        </p:txBody>
      </p:sp>
      <p:sp>
        <p:nvSpPr>
          <p:cNvPr id="119" name="Google Shape;119;p22"/>
          <p:cNvSpPr txBox="1">
            <a:spLocks noGrp="1"/>
          </p:cNvSpPr>
          <p:nvPr>
            <p:ph type="body" idx="2"/>
          </p:nvPr>
        </p:nvSpPr>
        <p:spPr>
          <a:xfrm>
            <a:off x="1029420" y="1670860"/>
            <a:ext cx="2713309" cy="4329932"/>
          </a:xfrm>
          <a:prstGeom prst="rect">
            <a:avLst/>
          </a:prstGeom>
          <a:noFill/>
          <a:ln>
            <a:noFill/>
          </a:ln>
        </p:spPr>
        <p:txBody>
          <a:bodyPr spcFirstLastPara="1" wrap="square" lIns="93400" tIns="46700" rIns="93400" bIns="46700" anchor="t" anchorCtr="0">
            <a:noAutofit/>
          </a:bodyPr>
          <a:lstStyle>
            <a:lvl1pPr marL="457200" marR="0" lvl="0" indent="-228600" algn="l">
              <a:lnSpc>
                <a:spcPct val="100000"/>
              </a:lnSpc>
              <a:spcBef>
                <a:spcPts val="240"/>
              </a:spcBef>
              <a:spcAft>
                <a:spcPts val="0"/>
              </a:spcAft>
              <a:buClr>
                <a:schemeClr val="lt2"/>
              </a:buClr>
              <a:buSzPts val="1200"/>
              <a:buFont typeface="Noto Sans Symbols"/>
              <a:buNone/>
              <a:defRPr sz="1200" b="0" i="0" u="none" strike="noStrike" cap="none">
                <a:solidFill>
                  <a:schemeClr val="lt1"/>
                </a:solidFill>
                <a:latin typeface="Verdana"/>
                <a:ea typeface="Verdana"/>
                <a:cs typeface="Verdana"/>
                <a:sym typeface="Verdana"/>
              </a:defRPr>
            </a:lvl1pPr>
            <a:lvl2pPr marL="914400" marR="0" lvl="1" indent="-228600" algn="l">
              <a:lnSpc>
                <a:spcPct val="100000"/>
              </a:lnSpc>
              <a:spcBef>
                <a:spcPts val="613"/>
              </a:spcBef>
              <a:spcAft>
                <a:spcPts val="0"/>
              </a:spcAft>
              <a:buClr>
                <a:schemeClr val="lt2"/>
              </a:buClr>
              <a:buSzPts val="1200"/>
              <a:buFont typeface="Noto Sans Symbols"/>
              <a:buNone/>
              <a:defRPr sz="1200" b="0" i="0" u="none" strike="noStrike" cap="none">
                <a:solidFill>
                  <a:schemeClr val="lt1"/>
                </a:solidFill>
                <a:latin typeface="Verdana"/>
                <a:ea typeface="Verdana"/>
                <a:cs typeface="Verdana"/>
                <a:sym typeface="Verdana"/>
              </a:defRPr>
            </a:lvl2pPr>
            <a:lvl3pPr marL="1371600" marR="0" lvl="2" indent="-228600" algn="l">
              <a:lnSpc>
                <a:spcPct val="100000"/>
              </a:lnSpc>
              <a:spcBef>
                <a:spcPts val="613"/>
              </a:spcBef>
              <a:spcAft>
                <a:spcPts val="0"/>
              </a:spcAft>
              <a:buClr>
                <a:schemeClr val="lt2"/>
              </a:buClr>
              <a:buSzPts val="1000"/>
              <a:buFont typeface="Noto Sans Symbols"/>
              <a:buNone/>
              <a:defRPr sz="1000" b="0" i="0" u="none" strike="noStrike" cap="none">
                <a:solidFill>
                  <a:schemeClr val="lt1"/>
                </a:solidFill>
                <a:latin typeface="Verdana"/>
                <a:ea typeface="Verdana"/>
                <a:cs typeface="Verdana"/>
                <a:sym typeface="Verdana"/>
              </a:defRPr>
            </a:lvl3pPr>
            <a:lvl4pPr marL="1828800" marR="0" lvl="3" indent="-228600" algn="l">
              <a:lnSpc>
                <a:spcPct val="100000"/>
              </a:lnSpc>
              <a:spcBef>
                <a:spcPts val="613"/>
              </a:spcBef>
              <a:spcAft>
                <a:spcPts val="0"/>
              </a:spcAft>
              <a:buClr>
                <a:schemeClr val="lt2"/>
              </a:buClr>
              <a:buSzPts val="900"/>
              <a:buFont typeface="Noto Sans Symbols"/>
              <a:buNone/>
              <a:defRPr sz="900" b="0" i="0" u="none" strike="noStrike" cap="none">
                <a:solidFill>
                  <a:schemeClr val="lt1"/>
                </a:solidFill>
                <a:latin typeface="Verdana"/>
                <a:ea typeface="Verdana"/>
                <a:cs typeface="Verdana"/>
                <a:sym typeface="Verdana"/>
              </a:defRPr>
            </a:lvl4pPr>
            <a:lvl5pPr marL="2286000" marR="0" lvl="4" indent="-228600" algn="l">
              <a:lnSpc>
                <a:spcPct val="100000"/>
              </a:lnSpc>
              <a:spcBef>
                <a:spcPts val="613"/>
              </a:spcBef>
              <a:spcAft>
                <a:spcPts val="0"/>
              </a:spcAft>
              <a:buClr>
                <a:schemeClr val="lt2"/>
              </a:buClr>
              <a:buSzPts val="900"/>
              <a:buFont typeface="Noto Sans Symbols"/>
              <a:buNone/>
              <a:defRPr sz="900" b="0" i="0" u="none" strike="noStrike" cap="none">
                <a:solidFill>
                  <a:schemeClr val="lt1"/>
                </a:solidFill>
                <a:latin typeface="Verdana"/>
                <a:ea typeface="Verdana"/>
                <a:cs typeface="Verdana"/>
                <a:sym typeface="Verdana"/>
              </a:defRPr>
            </a:lvl5pPr>
            <a:lvl6pPr marL="2743200" marR="0" lvl="5" indent="-228600" algn="l">
              <a:lnSpc>
                <a:spcPct val="100000"/>
              </a:lnSpc>
              <a:spcBef>
                <a:spcPts val="613"/>
              </a:spcBef>
              <a:spcAft>
                <a:spcPts val="0"/>
              </a:spcAft>
              <a:buClr>
                <a:schemeClr val="lt1"/>
              </a:buClr>
              <a:buSzPts val="900"/>
              <a:buFont typeface="Arial"/>
              <a:buNone/>
              <a:defRPr sz="900" b="0" i="0" u="none" strike="noStrike" cap="none">
                <a:solidFill>
                  <a:schemeClr val="lt1"/>
                </a:solidFill>
                <a:latin typeface="Verdana"/>
                <a:ea typeface="Verdana"/>
                <a:cs typeface="Verdana"/>
                <a:sym typeface="Verdana"/>
              </a:defRPr>
            </a:lvl6pPr>
            <a:lvl7pPr marL="3200400" marR="0" lvl="6" indent="-228600" algn="l">
              <a:lnSpc>
                <a:spcPct val="100000"/>
              </a:lnSpc>
              <a:spcBef>
                <a:spcPts val="180"/>
              </a:spcBef>
              <a:spcAft>
                <a:spcPts val="0"/>
              </a:spcAft>
              <a:buClr>
                <a:schemeClr val="lt1"/>
              </a:buClr>
              <a:buSzPts val="900"/>
              <a:buFont typeface="Arial"/>
              <a:buNone/>
              <a:defRPr sz="900" b="0" i="0" u="none" strike="noStrike" cap="none">
                <a:solidFill>
                  <a:schemeClr val="lt1"/>
                </a:solidFill>
                <a:latin typeface="Verdana"/>
                <a:ea typeface="Verdana"/>
                <a:cs typeface="Verdana"/>
                <a:sym typeface="Verdana"/>
              </a:defRPr>
            </a:lvl7pPr>
            <a:lvl8pPr marL="3657600" marR="0" lvl="7" indent="-228600" algn="l">
              <a:lnSpc>
                <a:spcPct val="100000"/>
              </a:lnSpc>
              <a:spcBef>
                <a:spcPts val="180"/>
              </a:spcBef>
              <a:spcAft>
                <a:spcPts val="0"/>
              </a:spcAft>
              <a:buClr>
                <a:schemeClr val="lt1"/>
              </a:buClr>
              <a:buSzPts val="900"/>
              <a:buFont typeface="Arial"/>
              <a:buNone/>
              <a:defRPr sz="900" b="0" i="0" u="none" strike="noStrike" cap="none">
                <a:solidFill>
                  <a:schemeClr val="lt1"/>
                </a:solidFill>
                <a:latin typeface="Verdana"/>
                <a:ea typeface="Verdana"/>
                <a:cs typeface="Verdana"/>
                <a:sym typeface="Verdana"/>
              </a:defRPr>
            </a:lvl8pPr>
            <a:lvl9pPr marL="4114800" marR="0" lvl="8" indent="-228600" algn="l">
              <a:lnSpc>
                <a:spcPct val="100000"/>
              </a:lnSpc>
              <a:spcBef>
                <a:spcPts val="180"/>
              </a:spcBef>
              <a:spcAft>
                <a:spcPts val="0"/>
              </a:spcAft>
              <a:buClr>
                <a:schemeClr val="lt1"/>
              </a:buClr>
              <a:buSzPts val="900"/>
              <a:buFont typeface="Arial"/>
              <a:buNone/>
              <a:defRPr sz="900" b="0" i="0" u="none" strike="noStrike" cap="none">
                <a:solidFill>
                  <a:schemeClr val="lt1"/>
                </a:solidFill>
                <a:latin typeface="Verdana"/>
                <a:ea typeface="Verdana"/>
                <a:cs typeface="Verdana"/>
                <a:sym typeface="Verdana"/>
              </a:defRPr>
            </a:lvl9pPr>
          </a:lstStyle>
          <a:p>
            <a:endParaRPr/>
          </a:p>
        </p:txBody>
      </p:sp>
      <p:sp>
        <p:nvSpPr>
          <p:cNvPr id="120" name="Google Shape;120;p22"/>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21" name="Google Shape;121;p22"/>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22" name="Google Shape;122;p22"/>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3"/>
        <p:cNvGrpSpPr/>
        <p:nvPr/>
      </p:nvGrpSpPr>
      <p:grpSpPr>
        <a:xfrm>
          <a:off x="0" y="0"/>
          <a:ext cx="0" cy="0"/>
          <a:chOff x="0" y="0"/>
          <a:chExt cx="0" cy="0"/>
        </a:xfrm>
      </p:grpSpPr>
      <p:sp>
        <p:nvSpPr>
          <p:cNvPr id="124" name="Google Shape;124;p23"/>
          <p:cNvSpPr txBox="1">
            <a:spLocks noGrp="1"/>
          </p:cNvSpPr>
          <p:nvPr>
            <p:ph type="title"/>
          </p:nvPr>
        </p:nvSpPr>
        <p:spPr>
          <a:xfrm>
            <a:off x="1029422" y="1420129"/>
            <a:ext cx="3363225" cy="1139797"/>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Clr>
                <a:schemeClr val="lt1"/>
              </a:buClr>
              <a:buSzPts val="2500"/>
              <a:buFont typeface="Verdana"/>
              <a:buNone/>
              <a:defRPr sz="25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25" name="Google Shape;125;p23"/>
          <p:cNvSpPr txBox="1">
            <a:spLocks noGrp="1"/>
          </p:cNvSpPr>
          <p:nvPr>
            <p:ph type="body" idx="1"/>
          </p:nvPr>
        </p:nvSpPr>
        <p:spPr>
          <a:xfrm>
            <a:off x="1029422" y="2559926"/>
            <a:ext cx="3363226" cy="2590527"/>
          </a:xfrm>
          <a:prstGeom prst="rect">
            <a:avLst/>
          </a:prstGeom>
          <a:noFill/>
          <a:ln>
            <a:noFill/>
          </a:ln>
        </p:spPr>
        <p:txBody>
          <a:bodyPr spcFirstLastPara="1" wrap="square" lIns="93400" tIns="46700" rIns="93400" bIns="46700" anchor="t" anchorCtr="0">
            <a:noAutofit/>
          </a:bodyPr>
          <a:lstStyle>
            <a:lvl1pPr marL="457200" marR="0" lvl="0" indent="-228600" algn="l">
              <a:lnSpc>
                <a:spcPct val="100000"/>
              </a:lnSpc>
              <a:spcBef>
                <a:spcPts val="240"/>
              </a:spcBef>
              <a:spcAft>
                <a:spcPts val="0"/>
              </a:spcAft>
              <a:buClr>
                <a:schemeClr val="lt2"/>
              </a:buClr>
              <a:buSzPts val="1200"/>
              <a:buFont typeface="Noto Sans Symbols"/>
              <a:buNone/>
              <a:defRPr sz="1200" b="0" i="0" u="none" strike="noStrike" cap="none">
                <a:solidFill>
                  <a:schemeClr val="lt1"/>
                </a:solidFill>
                <a:latin typeface="Verdana"/>
                <a:ea typeface="Verdana"/>
                <a:cs typeface="Verdana"/>
                <a:sym typeface="Verdana"/>
              </a:defRPr>
            </a:lvl1pPr>
            <a:lvl2pPr marL="914400" marR="0" lvl="1" indent="-228600" algn="l">
              <a:lnSpc>
                <a:spcPct val="100000"/>
              </a:lnSpc>
              <a:spcBef>
                <a:spcPts val="613"/>
              </a:spcBef>
              <a:spcAft>
                <a:spcPts val="0"/>
              </a:spcAft>
              <a:buClr>
                <a:schemeClr val="lt2"/>
              </a:buClr>
              <a:buSzPts val="1200"/>
              <a:buFont typeface="Noto Sans Symbols"/>
              <a:buNone/>
              <a:defRPr sz="1200" b="0" i="0" u="none" strike="noStrike" cap="none">
                <a:solidFill>
                  <a:schemeClr val="lt1"/>
                </a:solidFill>
                <a:latin typeface="Verdana"/>
                <a:ea typeface="Verdana"/>
                <a:cs typeface="Verdana"/>
                <a:sym typeface="Verdana"/>
              </a:defRPr>
            </a:lvl2pPr>
            <a:lvl3pPr marL="1371600" marR="0" lvl="2" indent="-228600" algn="l">
              <a:lnSpc>
                <a:spcPct val="100000"/>
              </a:lnSpc>
              <a:spcBef>
                <a:spcPts val="613"/>
              </a:spcBef>
              <a:spcAft>
                <a:spcPts val="0"/>
              </a:spcAft>
              <a:buClr>
                <a:schemeClr val="lt2"/>
              </a:buClr>
              <a:buSzPts val="1000"/>
              <a:buFont typeface="Noto Sans Symbols"/>
              <a:buNone/>
              <a:defRPr sz="1000" b="0" i="0" u="none" strike="noStrike" cap="none">
                <a:solidFill>
                  <a:schemeClr val="lt1"/>
                </a:solidFill>
                <a:latin typeface="Verdana"/>
                <a:ea typeface="Verdana"/>
                <a:cs typeface="Verdana"/>
                <a:sym typeface="Verdana"/>
              </a:defRPr>
            </a:lvl3pPr>
            <a:lvl4pPr marL="1828800" marR="0" lvl="3" indent="-228600" algn="l">
              <a:lnSpc>
                <a:spcPct val="100000"/>
              </a:lnSpc>
              <a:spcBef>
                <a:spcPts val="613"/>
              </a:spcBef>
              <a:spcAft>
                <a:spcPts val="0"/>
              </a:spcAft>
              <a:buClr>
                <a:schemeClr val="lt2"/>
              </a:buClr>
              <a:buSzPts val="900"/>
              <a:buFont typeface="Noto Sans Symbols"/>
              <a:buNone/>
              <a:defRPr sz="900" b="0" i="0" u="none" strike="noStrike" cap="none">
                <a:solidFill>
                  <a:schemeClr val="lt1"/>
                </a:solidFill>
                <a:latin typeface="Verdana"/>
                <a:ea typeface="Verdana"/>
                <a:cs typeface="Verdana"/>
                <a:sym typeface="Verdana"/>
              </a:defRPr>
            </a:lvl4pPr>
            <a:lvl5pPr marL="2286000" marR="0" lvl="4" indent="-228600" algn="l">
              <a:lnSpc>
                <a:spcPct val="100000"/>
              </a:lnSpc>
              <a:spcBef>
                <a:spcPts val="613"/>
              </a:spcBef>
              <a:spcAft>
                <a:spcPts val="0"/>
              </a:spcAft>
              <a:buClr>
                <a:schemeClr val="lt2"/>
              </a:buClr>
              <a:buSzPts val="900"/>
              <a:buFont typeface="Noto Sans Symbols"/>
              <a:buNone/>
              <a:defRPr sz="900" b="0" i="0" u="none" strike="noStrike" cap="none">
                <a:solidFill>
                  <a:schemeClr val="lt1"/>
                </a:solidFill>
                <a:latin typeface="Verdana"/>
                <a:ea typeface="Verdana"/>
                <a:cs typeface="Verdana"/>
                <a:sym typeface="Verdana"/>
              </a:defRPr>
            </a:lvl5pPr>
            <a:lvl6pPr marL="2743200" marR="0" lvl="5" indent="-228600" algn="l">
              <a:lnSpc>
                <a:spcPct val="100000"/>
              </a:lnSpc>
              <a:spcBef>
                <a:spcPts val="613"/>
              </a:spcBef>
              <a:spcAft>
                <a:spcPts val="0"/>
              </a:spcAft>
              <a:buClr>
                <a:schemeClr val="lt1"/>
              </a:buClr>
              <a:buSzPts val="900"/>
              <a:buFont typeface="Arial"/>
              <a:buNone/>
              <a:defRPr sz="900" b="0" i="0" u="none" strike="noStrike" cap="none">
                <a:solidFill>
                  <a:schemeClr val="lt1"/>
                </a:solidFill>
                <a:latin typeface="Verdana"/>
                <a:ea typeface="Verdana"/>
                <a:cs typeface="Verdana"/>
                <a:sym typeface="Verdana"/>
              </a:defRPr>
            </a:lvl6pPr>
            <a:lvl7pPr marL="3200400" marR="0" lvl="6" indent="-228600" algn="l">
              <a:lnSpc>
                <a:spcPct val="100000"/>
              </a:lnSpc>
              <a:spcBef>
                <a:spcPts val="180"/>
              </a:spcBef>
              <a:spcAft>
                <a:spcPts val="0"/>
              </a:spcAft>
              <a:buClr>
                <a:schemeClr val="lt1"/>
              </a:buClr>
              <a:buSzPts val="900"/>
              <a:buFont typeface="Arial"/>
              <a:buNone/>
              <a:defRPr sz="900" b="0" i="0" u="none" strike="noStrike" cap="none">
                <a:solidFill>
                  <a:schemeClr val="lt1"/>
                </a:solidFill>
                <a:latin typeface="Verdana"/>
                <a:ea typeface="Verdana"/>
                <a:cs typeface="Verdana"/>
                <a:sym typeface="Verdana"/>
              </a:defRPr>
            </a:lvl7pPr>
            <a:lvl8pPr marL="3657600" marR="0" lvl="7" indent="-228600" algn="l">
              <a:lnSpc>
                <a:spcPct val="100000"/>
              </a:lnSpc>
              <a:spcBef>
                <a:spcPts val="180"/>
              </a:spcBef>
              <a:spcAft>
                <a:spcPts val="0"/>
              </a:spcAft>
              <a:buClr>
                <a:schemeClr val="lt1"/>
              </a:buClr>
              <a:buSzPts val="900"/>
              <a:buFont typeface="Arial"/>
              <a:buNone/>
              <a:defRPr sz="900" b="0" i="0" u="none" strike="noStrike" cap="none">
                <a:solidFill>
                  <a:schemeClr val="lt1"/>
                </a:solidFill>
                <a:latin typeface="Verdana"/>
                <a:ea typeface="Verdana"/>
                <a:cs typeface="Verdana"/>
                <a:sym typeface="Verdana"/>
              </a:defRPr>
            </a:lvl8pPr>
            <a:lvl9pPr marL="4114800" marR="0" lvl="8" indent="-228600" algn="l">
              <a:lnSpc>
                <a:spcPct val="100000"/>
              </a:lnSpc>
              <a:spcBef>
                <a:spcPts val="180"/>
              </a:spcBef>
              <a:spcAft>
                <a:spcPts val="0"/>
              </a:spcAft>
              <a:buClr>
                <a:schemeClr val="lt1"/>
              </a:buClr>
              <a:buSzPts val="900"/>
              <a:buFont typeface="Arial"/>
              <a:buNone/>
              <a:defRPr sz="900" b="0" i="0" u="none" strike="noStrike" cap="none">
                <a:solidFill>
                  <a:schemeClr val="lt1"/>
                </a:solidFill>
                <a:latin typeface="Verdana"/>
                <a:ea typeface="Verdana"/>
                <a:cs typeface="Verdana"/>
                <a:sym typeface="Verdana"/>
              </a:defRPr>
            </a:lvl9pPr>
          </a:lstStyle>
          <a:p>
            <a:endParaRPr/>
          </a:p>
        </p:txBody>
      </p:sp>
      <p:sp>
        <p:nvSpPr>
          <p:cNvPr id="126" name="Google Shape;126;p23"/>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27" name="Google Shape;127;p23"/>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28" name="Google Shape;128;p23"/>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grpSp>
        <p:nvGrpSpPr>
          <p:cNvPr id="129" name="Google Shape;129;p23"/>
          <p:cNvGrpSpPr/>
          <p:nvPr/>
        </p:nvGrpSpPr>
        <p:grpSpPr>
          <a:xfrm>
            <a:off x="4605536" y="1018096"/>
            <a:ext cx="1883696" cy="1566929"/>
            <a:chOff x="4718762" y="993075"/>
            <a:chExt cx="1847138" cy="1530439"/>
          </a:xfrm>
        </p:grpSpPr>
        <p:sp>
          <p:nvSpPr>
            <p:cNvPr id="130" name="Google Shape;130;p23"/>
            <p:cNvSpPr/>
            <p:nvPr/>
          </p:nvSpPr>
          <p:spPr>
            <a:xfrm>
              <a:off x="5479247" y="1436861"/>
              <a:ext cx="1086653" cy="1086653"/>
            </a:xfrm>
            <a:prstGeom prst="ellipse">
              <a:avLst/>
            </a:prstGeom>
            <a:noFill/>
            <a:ln w="12700" cap="rnd" cmpd="sng">
              <a:solidFill>
                <a:srgbClr val="76D9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31" name="Google Shape;131;p23"/>
            <p:cNvSpPr/>
            <p:nvPr/>
          </p:nvSpPr>
          <p:spPr>
            <a:xfrm>
              <a:off x="5650541" y="1411791"/>
              <a:ext cx="830365" cy="830365"/>
            </a:xfrm>
            <a:prstGeom prst="ellipse">
              <a:avLst/>
            </a:prstGeom>
            <a:solidFill>
              <a:srgbClr val="76D9E8"/>
            </a:solidFill>
            <a:ln w="12700" cap="rnd" cmpd="sng">
              <a:solidFill>
                <a:srgbClr val="76D9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32" name="Google Shape;132;p23"/>
            <p:cNvSpPr/>
            <p:nvPr/>
          </p:nvSpPr>
          <p:spPr>
            <a:xfrm>
              <a:off x="5256184" y="1894454"/>
              <a:ext cx="602364" cy="602364"/>
            </a:xfrm>
            <a:prstGeom prst="ellipse">
              <a:avLst/>
            </a:prstGeom>
            <a:noFill/>
            <a:ln w="12700" cap="rnd" cmpd="sng">
              <a:solidFill>
                <a:srgbClr val="76D9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33" name="Google Shape;133;p23"/>
            <p:cNvSpPr/>
            <p:nvPr/>
          </p:nvSpPr>
          <p:spPr>
            <a:xfrm>
              <a:off x="5424145" y="1811313"/>
              <a:ext cx="489588" cy="489588"/>
            </a:xfrm>
            <a:prstGeom prst="ellipse">
              <a:avLst/>
            </a:prstGeom>
            <a:solidFill>
              <a:srgbClr val="76D9E8"/>
            </a:solidFill>
            <a:ln w="12700" cap="rnd" cmpd="sng">
              <a:solidFill>
                <a:srgbClr val="76D9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34" name="Google Shape;134;p23"/>
            <p:cNvSpPr/>
            <p:nvPr/>
          </p:nvSpPr>
          <p:spPr>
            <a:xfrm>
              <a:off x="4718762" y="2083426"/>
              <a:ext cx="256601" cy="256601"/>
            </a:xfrm>
            <a:prstGeom prst="ellipse">
              <a:avLst/>
            </a:prstGeom>
            <a:noFill/>
            <a:ln w="12700" cap="rnd" cmpd="sng">
              <a:solidFill>
                <a:srgbClr val="76D9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35" name="Google Shape;135;p23"/>
            <p:cNvSpPr/>
            <p:nvPr/>
          </p:nvSpPr>
          <p:spPr>
            <a:xfrm>
              <a:off x="6132091" y="993075"/>
              <a:ext cx="256601" cy="256601"/>
            </a:xfrm>
            <a:prstGeom prst="ellipse">
              <a:avLst/>
            </a:prstGeom>
            <a:noFill/>
            <a:ln w="12700" cap="rnd" cmpd="sng">
              <a:solidFill>
                <a:srgbClr val="76D9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36" name="Google Shape;136;p23"/>
            <p:cNvSpPr/>
            <p:nvPr/>
          </p:nvSpPr>
          <p:spPr>
            <a:xfrm>
              <a:off x="5059596" y="1894454"/>
              <a:ext cx="197439" cy="197439"/>
            </a:xfrm>
            <a:prstGeom prst="ellipse">
              <a:avLst/>
            </a:prstGeom>
            <a:solidFill>
              <a:srgbClr val="76D9E8"/>
            </a:solidFill>
            <a:ln w="12700" cap="rnd" cmpd="sng">
              <a:solidFill>
                <a:srgbClr val="76D9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37" name="Google Shape;137;p23"/>
            <p:cNvSpPr/>
            <p:nvPr/>
          </p:nvSpPr>
          <p:spPr>
            <a:xfrm>
              <a:off x="6148801" y="1060593"/>
              <a:ext cx="197439" cy="197439"/>
            </a:xfrm>
            <a:prstGeom prst="ellipse">
              <a:avLst/>
            </a:prstGeom>
            <a:solidFill>
              <a:srgbClr val="76D9E8"/>
            </a:solidFill>
            <a:ln w="12700" cap="rnd" cmpd="sng">
              <a:solidFill>
                <a:srgbClr val="76D9E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grpSp>
      <p:sp>
        <p:nvSpPr>
          <p:cNvPr id="138" name="Google Shape;138;p23"/>
          <p:cNvSpPr>
            <a:spLocks noGrp="1"/>
          </p:cNvSpPr>
          <p:nvPr>
            <p:ph type="pic" idx="2"/>
          </p:nvPr>
        </p:nvSpPr>
        <p:spPr>
          <a:xfrm>
            <a:off x="4766702" y="1639696"/>
            <a:ext cx="3496866" cy="3510757"/>
          </a:xfrm>
          <a:prstGeom prst="ellipse">
            <a:avLst/>
          </a:prstGeom>
          <a:noFill/>
          <a:ln w="76200" cap="flat" cmpd="sng">
            <a:solidFill>
              <a:srgbClr val="76D9E8"/>
            </a:solidFill>
            <a:prstDash val="solid"/>
            <a:round/>
            <a:headEnd type="none" w="sm" len="sm"/>
            <a:tailEnd type="none" w="sm" len="sm"/>
          </a:ln>
        </p:spPr>
        <p:txBody>
          <a:bodyPr spcFirstLastPara="1" wrap="square" lIns="93400" tIns="46700" rIns="93400" bIns="46700" anchor="ctr" anchorCtr="0">
            <a:noAutofit/>
          </a:bodyPr>
          <a:lstStyle>
            <a:lvl1pPr marR="0" lvl="0" algn="l" rtl="0">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R="0" lvl="1" algn="l" rtl="0">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R="0" lvl="2" algn="l" rtl="0">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R="0" lvl="3" algn="l" rtl="0">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R="0" lvl="4" algn="l" rtl="0">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R="0" lvl="5" algn="l" rtl="0">
              <a:lnSpc>
                <a:spcPct val="100000"/>
              </a:lnSpc>
              <a:spcBef>
                <a:spcPts val="613"/>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6pPr>
            <a:lvl7pPr marR="0" lvl="6"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7pPr>
            <a:lvl8pPr marR="0" lvl="7"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8pPr>
            <a:lvl9pPr marR="0" lvl="8"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39"/>
        <p:cNvGrpSpPr/>
        <p:nvPr/>
      </p:nvGrpSpPr>
      <p:grpSpPr>
        <a:xfrm>
          <a:off x="0" y="0"/>
          <a:ext cx="0" cy="0"/>
          <a:chOff x="0" y="0"/>
          <a:chExt cx="0" cy="0"/>
        </a:xfrm>
      </p:grpSpPr>
      <p:sp>
        <p:nvSpPr>
          <p:cNvPr id="140" name="Google Shape;140;p24"/>
          <p:cNvSpPr txBox="1">
            <a:spLocks noGrp="1"/>
          </p:cNvSpPr>
          <p:nvPr>
            <p:ph type="title"/>
          </p:nvPr>
        </p:nvSpPr>
        <p:spPr>
          <a:xfrm>
            <a:off x="1029421" y="691836"/>
            <a:ext cx="7266131" cy="946517"/>
          </a:xfrm>
          <a:prstGeom prst="rect">
            <a:avLst/>
          </a:prstGeom>
          <a:noFill/>
          <a:ln>
            <a:noFill/>
          </a:ln>
        </p:spPr>
        <p:txBody>
          <a:bodyPr spcFirstLastPara="1" wrap="square" lIns="93400" tIns="46700" rIns="93400" bIns="46700" anchor="ctr" anchorCtr="0">
            <a:noAutofit/>
          </a:bodyPr>
          <a:lstStyle>
            <a:lvl1pPr marR="0" lvl="0" algn="l">
              <a:lnSpc>
                <a:spcPct val="100000"/>
              </a:lnSpc>
              <a:spcBef>
                <a:spcPts val="0"/>
              </a:spcBef>
              <a:spcAft>
                <a:spcPts val="0"/>
              </a:spcAft>
              <a:buClr>
                <a:schemeClr val="lt1"/>
              </a:buClr>
              <a:buSzPts val="3300"/>
              <a:buFont typeface="Verdana"/>
              <a:buNone/>
              <a:defRPr sz="33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41" name="Google Shape;141;p24"/>
          <p:cNvSpPr txBox="1">
            <a:spLocks noGrp="1"/>
          </p:cNvSpPr>
          <p:nvPr>
            <p:ph type="body" idx="1"/>
          </p:nvPr>
        </p:nvSpPr>
        <p:spPr>
          <a:xfrm rot="5400000">
            <a:off x="2587433" y="292442"/>
            <a:ext cx="4148034" cy="7264058"/>
          </a:xfrm>
          <a:prstGeom prst="rect">
            <a:avLst/>
          </a:prstGeom>
          <a:noFill/>
          <a:ln>
            <a:noFill/>
          </a:ln>
        </p:spPr>
        <p:txBody>
          <a:bodyPr spcFirstLastPara="1" wrap="square" lIns="93400" tIns="46700" rIns="93400" bIns="46700" anchor="ctr" anchorCtr="0">
            <a:noAutofit/>
          </a:bodyPr>
          <a:lstStyle>
            <a:lvl1pPr marL="457200" marR="0" lvl="0" indent="-342900" algn="l">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55600" algn="l">
              <a:lnSpc>
                <a:spcPct val="100000"/>
              </a:lnSpc>
              <a:spcBef>
                <a:spcPts val="613"/>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6pPr>
            <a:lvl7pPr marL="3200400" marR="0" lvl="6" indent="-355600" algn="l">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7pPr>
            <a:lvl8pPr marL="3657600" marR="0" lvl="7" indent="-355600" algn="l">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8pPr>
            <a:lvl9pPr marL="4114800" marR="0" lvl="8" indent="-355600" algn="l">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9pPr>
          </a:lstStyle>
          <a:p>
            <a:endParaRPr/>
          </a:p>
        </p:txBody>
      </p:sp>
      <p:sp>
        <p:nvSpPr>
          <p:cNvPr id="142" name="Google Shape;142;p24"/>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43" name="Google Shape;143;p24"/>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44" name="Google Shape;144;p24"/>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5"/>
        <p:cNvGrpSpPr/>
        <p:nvPr/>
      </p:nvGrpSpPr>
      <p:grpSpPr>
        <a:xfrm>
          <a:off x="0" y="0"/>
          <a:ext cx="0" cy="0"/>
          <a:chOff x="0" y="0"/>
          <a:chExt cx="0" cy="0"/>
        </a:xfrm>
      </p:grpSpPr>
      <p:sp>
        <p:nvSpPr>
          <p:cNvPr id="146" name="Google Shape;146;p25"/>
          <p:cNvSpPr txBox="1">
            <a:spLocks noGrp="1"/>
          </p:cNvSpPr>
          <p:nvPr>
            <p:ph type="title"/>
          </p:nvPr>
        </p:nvSpPr>
        <p:spPr>
          <a:xfrm rot="5400000">
            <a:off x="4887942" y="2595257"/>
            <a:ext cx="5308960" cy="1502114"/>
          </a:xfrm>
          <a:prstGeom prst="rect">
            <a:avLst/>
          </a:prstGeom>
          <a:noFill/>
          <a:ln>
            <a:noFill/>
          </a:ln>
        </p:spPr>
        <p:txBody>
          <a:bodyPr spcFirstLastPara="1" wrap="square" lIns="93400" tIns="46700" rIns="93400" bIns="46700" anchor="ctr" anchorCtr="0">
            <a:noAutofit/>
          </a:bodyPr>
          <a:lstStyle>
            <a:lvl1pPr marR="0" lvl="0" algn="l">
              <a:lnSpc>
                <a:spcPct val="100000"/>
              </a:lnSpc>
              <a:spcBef>
                <a:spcPts val="0"/>
              </a:spcBef>
              <a:spcAft>
                <a:spcPts val="0"/>
              </a:spcAft>
              <a:buClr>
                <a:schemeClr val="lt1"/>
              </a:buClr>
              <a:buSzPts val="3300"/>
              <a:buFont typeface="Verdana"/>
              <a:buNone/>
              <a:defRPr sz="33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2"/>
                </a:solidFill>
              </a:defRPr>
            </a:lvl2pPr>
            <a:lvl3pPr marR="0" lvl="2" algn="l">
              <a:lnSpc>
                <a:spcPct val="100000"/>
              </a:lnSpc>
              <a:spcBef>
                <a:spcPts val="0"/>
              </a:spcBef>
              <a:spcAft>
                <a:spcPts val="0"/>
              </a:spcAft>
              <a:buSzPts val="1400"/>
              <a:buNone/>
              <a:defRPr sz="1800" b="0" i="0" u="none" strike="noStrike" cap="none">
                <a:solidFill>
                  <a:schemeClr val="lt2"/>
                </a:solidFill>
              </a:defRPr>
            </a:lvl3pPr>
            <a:lvl4pPr marR="0" lvl="3" algn="l">
              <a:lnSpc>
                <a:spcPct val="100000"/>
              </a:lnSpc>
              <a:spcBef>
                <a:spcPts val="0"/>
              </a:spcBef>
              <a:spcAft>
                <a:spcPts val="0"/>
              </a:spcAft>
              <a:buSzPts val="1400"/>
              <a:buNone/>
              <a:defRPr sz="1800" b="0" i="0" u="none" strike="noStrike" cap="none">
                <a:solidFill>
                  <a:schemeClr val="lt2"/>
                </a:solidFill>
              </a:defRPr>
            </a:lvl4pPr>
            <a:lvl5pPr marR="0" lvl="4" algn="l">
              <a:lnSpc>
                <a:spcPct val="100000"/>
              </a:lnSpc>
              <a:spcBef>
                <a:spcPts val="0"/>
              </a:spcBef>
              <a:spcAft>
                <a:spcPts val="0"/>
              </a:spcAft>
              <a:buSzPts val="1400"/>
              <a:buNone/>
              <a:defRPr sz="1800" b="0" i="0" u="none" strike="noStrike" cap="none">
                <a:solidFill>
                  <a:schemeClr val="lt2"/>
                </a:solidFill>
              </a:defRPr>
            </a:lvl5pPr>
            <a:lvl6pPr marR="0" lvl="5" algn="l">
              <a:lnSpc>
                <a:spcPct val="100000"/>
              </a:lnSpc>
              <a:spcBef>
                <a:spcPts val="0"/>
              </a:spcBef>
              <a:spcAft>
                <a:spcPts val="0"/>
              </a:spcAft>
              <a:buSzPts val="1400"/>
              <a:buNone/>
              <a:defRPr sz="1800" b="0" i="0" u="none" strike="noStrike" cap="none">
                <a:solidFill>
                  <a:schemeClr val="lt2"/>
                </a:solidFill>
              </a:defRPr>
            </a:lvl6pPr>
            <a:lvl7pPr marR="0" lvl="6" algn="l">
              <a:lnSpc>
                <a:spcPct val="100000"/>
              </a:lnSpc>
              <a:spcBef>
                <a:spcPts val="0"/>
              </a:spcBef>
              <a:spcAft>
                <a:spcPts val="0"/>
              </a:spcAft>
              <a:buSzPts val="1400"/>
              <a:buNone/>
              <a:defRPr sz="1800" b="0" i="0" u="none" strike="noStrike" cap="none">
                <a:solidFill>
                  <a:schemeClr val="lt2"/>
                </a:solidFill>
              </a:defRPr>
            </a:lvl7pPr>
            <a:lvl8pPr marR="0" lvl="7" algn="l">
              <a:lnSpc>
                <a:spcPct val="100000"/>
              </a:lnSpc>
              <a:spcBef>
                <a:spcPts val="0"/>
              </a:spcBef>
              <a:spcAft>
                <a:spcPts val="0"/>
              </a:spcAft>
              <a:buSzPts val="1400"/>
              <a:buNone/>
              <a:defRPr sz="1800" b="0" i="0" u="none" strike="noStrike" cap="none">
                <a:solidFill>
                  <a:schemeClr val="lt2"/>
                </a:solidFill>
              </a:defRPr>
            </a:lvl8pPr>
            <a:lvl9pPr marR="0" lvl="8" algn="l">
              <a:lnSpc>
                <a:spcPct val="100000"/>
              </a:lnSpc>
              <a:spcBef>
                <a:spcPts val="0"/>
              </a:spcBef>
              <a:spcAft>
                <a:spcPts val="0"/>
              </a:spcAft>
              <a:buSzPts val="1400"/>
              <a:buNone/>
              <a:defRPr sz="1800" b="0" i="0" u="none" strike="noStrike" cap="none">
                <a:solidFill>
                  <a:schemeClr val="lt2"/>
                </a:solidFill>
              </a:defRPr>
            </a:lvl9pPr>
          </a:lstStyle>
          <a:p>
            <a:endParaRPr/>
          </a:p>
        </p:txBody>
      </p:sp>
      <p:sp>
        <p:nvSpPr>
          <p:cNvPr id="147" name="Google Shape;147;p25"/>
          <p:cNvSpPr txBox="1">
            <a:spLocks noGrp="1"/>
          </p:cNvSpPr>
          <p:nvPr>
            <p:ph type="body" idx="1"/>
          </p:nvPr>
        </p:nvSpPr>
        <p:spPr>
          <a:xfrm rot="5400000">
            <a:off x="1162826" y="558430"/>
            <a:ext cx="5308959" cy="5575769"/>
          </a:xfrm>
          <a:prstGeom prst="rect">
            <a:avLst/>
          </a:prstGeom>
          <a:noFill/>
          <a:ln>
            <a:noFill/>
          </a:ln>
        </p:spPr>
        <p:txBody>
          <a:bodyPr spcFirstLastPara="1" wrap="square" lIns="93400" tIns="46700" rIns="93400" bIns="46700" anchor="ctr" anchorCtr="0">
            <a:noAutofit/>
          </a:bodyPr>
          <a:lstStyle>
            <a:lvl1pPr marL="457200" marR="0" lvl="0" indent="-342900" algn="l">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55600" algn="l">
              <a:lnSpc>
                <a:spcPct val="100000"/>
              </a:lnSpc>
              <a:spcBef>
                <a:spcPts val="613"/>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6pPr>
            <a:lvl7pPr marL="3200400" marR="0" lvl="6" indent="-355600" algn="l">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7pPr>
            <a:lvl8pPr marL="3657600" marR="0" lvl="7" indent="-355600" algn="l">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8pPr>
            <a:lvl9pPr marL="4114800" marR="0" lvl="8" indent="-355600" algn="l">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9pPr>
          </a:lstStyle>
          <a:p>
            <a:endParaRPr/>
          </a:p>
        </p:txBody>
      </p:sp>
      <p:sp>
        <p:nvSpPr>
          <p:cNvPr id="148" name="Google Shape;148;p25"/>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49" name="Google Shape;149;p25"/>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a:lnSpc>
                <a:spcPct val="100000"/>
              </a:lnSpc>
              <a:spcBef>
                <a:spcPts val="0"/>
              </a:spcBef>
              <a:spcAft>
                <a:spcPts val="0"/>
              </a:spcAft>
              <a:buSzPts val="1400"/>
              <a:buNone/>
              <a:defRPr sz="900" b="0" i="0" u="none" strike="noStrike" cap="none">
                <a:solidFill>
                  <a:schemeClr val="lt1"/>
                </a:solidFill>
                <a:latin typeface="Verdana"/>
                <a:ea typeface="Verdana"/>
                <a:cs typeface="Verdana"/>
                <a:sym typeface="Verdana"/>
              </a:defRPr>
            </a:lvl1pPr>
            <a:lvl2pPr marR="0" lvl="1"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2pPr>
            <a:lvl3pPr marR="0" lvl="2"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3pPr>
            <a:lvl4pPr marR="0" lvl="3"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4pPr>
            <a:lvl5pPr marR="0" lvl="4"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5pPr>
            <a:lvl6pPr marR="0" lvl="5"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6pPr>
            <a:lvl7pPr marR="0" lvl="6"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7pPr>
            <a:lvl8pPr marR="0" lvl="7"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8pPr>
            <a:lvl9pPr marR="0" lvl="8" algn="l">
              <a:lnSpc>
                <a:spcPct val="100000"/>
              </a:lnSpc>
              <a:spcBef>
                <a:spcPts val="0"/>
              </a:spcBef>
              <a:spcAft>
                <a:spcPts val="0"/>
              </a:spcAft>
              <a:buSzPts val="1400"/>
              <a:buNone/>
              <a:defRPr sz="1800" b="0" i="0" u="none" strike="noStrike" cap="none">
                <a:solidFill>
                  <a:schemeClr val="lt1"/>
                </a:solidFill>
                <a:latin typeface="Verdana"/>
                <a:ea typeface="Verdana"/>
                <a:cs typeface="Verdana"/>
                <a:sym typeface="Verdana"/>
              </a:defRPr>
            </a:lvl9pPr>
          </a:lstStyle>
          <a:p>
            <a:endParaRPr/>
          </a:p>
        </p:txBody>
      </p:sp>
      <p:sp>
        <p:nvSpPr>
          <p:cNvPr id="150" name="Google Shape;150;p25"/>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92F6F9"/>
            </a:gs>
            <a:gs pos="100000">
              <a:srgbClr val="CCFF66"/>
            </a:gs>
          </a:gsLst>
          <a:lin ang="5400000" scaled="0"/>
        </a:gradFill>
        <a:effectLst/>
      </p:bgPr>
    </p:bg>
    <p:spTree>
      <p:nvGrpSpPr>
        <p:cNvPr id="1" name="Shape 9"/>
        <p:cNvGrpSpPr/>
        <p:nvPr/>
      </p:nvGrpSpPr>
      <p:grpSpPr>
        <a:xfrm>
          <a:off x="0" y="0"/>
          <a:ext cx="0" cy="0"/>
          <a:chOff x="0" y="0"/>
          <a:chExt cx="0" cy="0"/>
        </a:xfrm>
      </p:grpSpPr>
      <p:sp>
        <p:nvSpPr>
          <p:cNvPr id="10" name="Google Shape;10;p14"/>
          <p:cNvSpPr/>
          <p:nvPr/>
        </p:nvSpPr>
        <p:spPr>
          <a:xfrm>
            <a:off x="-71003" y="4138962"/>
            <a:ext cx="1778461" cy="1954755"/>
          </a:xfrm>
          <a:custGeom>
            <a:avLst/>
            <a:gdLst/>
            <a:ahLst/>
            <a:cxnLst/>
            <a:rect l="l" t="t" r="r" b="b"/>
            <a:pathLst>
              <a:path w="1743945" h="1909234" extrusionOk="0">
                <a:moveTo>
                  <a:pt x="789328" y="0"/>
                </a:moveTo>
                <a:cubicBezTo>
                  <a:pt x="1316548" y="0"/>
                  <a:pt x="1743945" y="427397"/>
                  <a:pt x="1743945" y="954617"/>
                </a:cubicBezTo>
                <a:cubicBezTo>
                  <a:pt x="1743945" y="1481837"/>
                  <a:pt x="1316548" y="1909234"/>
                  <a:pt x="789328" y="1909234"/>
                </a:cubicBezTo>
                <a:cubicBezTo>
                  <a:pt x="461080" y="1909234"/>
                  <a:pt x="171527" y="1743562"/>
                  <a:pt x="0" y="1491086"/>
                </a:cubicBezTo>
                <a:lnTo>
                  <a:pt x="0" y="418149"/>
                </a:lnTo>
                <a:cubicBezTo>
                  <a:pt x="171527" y="165673"/>
                  <a:pt x="461080" y="0"/>
                  <a:pt x="789328" y="0"/>
                </a:cubicBezTo>
                <a:close/>
              </a:path>
            </a:pathLst>
          </a:custGeom>
          <a:solidFill>
            <a:srgbClr val="76D9E8">
              <a:alpha val="7058"/>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1" name="Google Shape;11;p14"/>
          <p:cNvSpPr/>
          <p:nvPr/>
        </p:nvSpPr>
        <p:spPr>
          <a:xfrm>
            <a:off x="530943" y="1121426"/>
            <a:ext cx="1947020" cy="1954754"/>
          </a:xfrm>
          <a:prstGeom prst="ellipse">
            <a:avLst/>
          </a:prstGeom>
          <a:solidFill>
            <a:srgbClr val="76D9E8">
              <a:alpha val="9019"/>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2" name="Google Shape;12;p14"/>
          <p:cNvSpPr/>
          <p:nvPr/>
        </p:nvSpPr>
        <p:spPr>
          <a:xfrm>
            <a:off x="1915913" y="289679"/>
            <a:ext cx="1947020" cy="1954754"/>
          </a:xfrm>
          <a:prstGeom prst="ellipse">
            <a:avLst/>
          </a:prstGeom>
          <a:solidFill>
            <a:srgbClr val="76D9E8">
              <a:alpha val="9019"/>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3" name="Google Shape;13;p14"/>
          <p:cNvSpPr/>
          <p:nvPr/>
        </p:nvSpPr>
        <p:spPr>
          <a:xfrm>
            <a:off x="530941" y="5865733"/>
            <a:ext cx="1947021" cy="1222218"/>
          </a:xfrm>
          <a:custGeom>
            <a:avLst/>
            <a:gdLst/>
            <a:ahLst/>
            <a:cxnLst/>
            <a:rect l="l" t="t" r="r" b="b"/>
            <a:pathLst>
              <a:path w="1909234" h="1193756" extrusionOk="0">
                <a:moveTo>
                  <a:pt x="954617" y="0"/>
                </a:moveTo>
                <a:cubicBezTo>
                  <a:pt x="1481837" y="0"/>
                  <a:pt x="1909234" y="427397"/>
                  <a:pt x="1909234" y="954617"/>
                </a:cubicBezTo>
                <a:cubicBezTo>
                  <a:pt x="1909234" y="1037305"/>
                  <a:pt x="1898721" y="1117537"/>
                  <a:pt x="1877819" y="1193756"/>
                </a:cubicBezTo>
                <a:lnTo>
                  <a:pt x="31415" y="1193756"/>
                </a:lnTo>
                <a:cubicBezTo>
                  <a:pt x="10513" y="1117537"/>
                  <a:pt x="0" y="1037305"/>
                  <a:pt x="0" y="954617"/>
                </a:cubicBezTo>
                <a:cubicBezTo>
                  <a:pt x="0" y="427397"/>
                  <a:pt x="427397" y="0"/>
                  <a:pt x="954617" y="0"/>
                </a:cubicBezTo>
                <a:close/>
              </a:path>
            </a:pathLst>
          </a:custGeom>
          <a:solidFill>
            <a:srgbClr val="76D9E8">
              <a:alpha val="14901"/>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4" name="Google Shape;14;p14"/>
          <p:cNvSpPr/>
          <p:nvPr/>
        </p:nvSpPr>
        <p:spPr>
          <a:xfrm>
            <a:off x="-47635" y="-63180"/>
            <a:ext cx="1477787" cy="1717050"/>
          </a:xfrm>
          <a:custGeom>
            <a:avLst/>
            <a:gdLst/>
            <a:ahLst/>
            <a:cxnLst/>
            <a:rect l="l" t="t" r="r" b="b"/>
            <a:pathLst>
              <a:path w="1449107" h="1677064" extrusionOk="0">
                <a:moveTo>
                  <a:pt x="0" y="0"/>
                </a:moveTo>
                <a:lnTo>
                  <a:pt x="1112019" y="0"/>
                </a:lnTo>
                <a:cubicBezTo>
                  <a:pt x="1319407" y="171874"/>
                  <a:pt x="1449107" y="432014"/>
                  <a:pt x="1449107" y="722447"/>
                </a:cubicBezTo>
                <a:cubicBezTo>
                  <a:pt x="1449107" y="1249667"/>
                  <a:pt x="1021710" y="1677064"/>
                  <a:pt x="494490" y="1677064"/>
                </a:cubicBezTo>
                <a:cubicBezTo>
                  <a:pt x="313232" y="1677064"/>
                  <a:pt x="143772" y="1626546"/>
                  <a:pt x="0" y="1537872"/>
                </a:cubicBezTo>
                <a:close/>
              </a:path>
            </a:pathLst>
          </a:custGeom>
          <a:solidFill>
            <a:srgbClr val="76D9E8">
              <a:alpha val="12941"/>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5" name="Google Shape;15;p14"/>
          <p:cNvSpPr/>
          <p:nvPr/>
        </p:nvSpPr>
        <p:spPr>
          <a:xfrm>
            <a:off x="942403" y="-165476"/>
            <a:ext cx="1947020" cy="1954754"/>
          </a:xfrm>
          <a:prstGeom prst="ellipse">
            <a:avLst/>
          </a:prstGeom>
          <a:solidFill>
            <a:srgbClr val="76D9E8">
              <a:alpha val="20000"/>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6" name="Google Shape;16;p14"/>
          <p:cNvSpPr/>
          <p:nvPr/>
        </p:nvSpPr>
        <p:spPr>
          <a:xfrm>
            <a:off x="0" y="676492"/>
            <a:ext cx="1947020" cy="1954754"/>
          </a:xfrm>
          <a:prstGeom prst="ellipse">
            <a:avLst/>
          </a:prstGeom>
          <a:solidFill>
            <a:srgbClr val="76D9E8">
              <a:alpha val="14117"/>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7" name="Google Shape;17;p14"/>
          <p:cNvSpPr/>
          <p:nvPr/>
        </p:nvSpPr>
        <p:spPr>
          <a:xfrm>
            <a:off x="7645920" y="-63180"/>
            <a:ext cx="1728003" cy="1717050"/>
          </a:xfrm>
          <a:custGeom>
            <a:avLst/>
            <a:gdLst/>
            <a:ahLst/>
            <a:cxnLst/>
            <a:rect l="l" t="t" r="r" b="b"/>
            <a:pathLst>
              <a:path w="1694467" h="1677064" extrusionOk="0">
                <a:moveTo>
                  <a:pt x="337088" y="0"/>
                </a:moveTo>
                <a:lnTo>
                  <a:pt x="1573463" y="0"/>
                </a:lnTo>
                <a:cubicBezTo>
                  <a:pt x="1618202" y="37449"/>
                  <a:pt x="1658454" y="79950"/>
                  <a:pt x="1694467" y="126010"/>
                </a:cubicBezTo>
                <a:lnTo>
                  <a:pt x="1694467" y="1318884"/>
                </a:lnTo>
                <a:cubicBezTo>
                  <a:pt x="1522840" y="1538397"/>
                  <a:pt x="1254922" y="1677064"/>
                  <a:pt x="954617" y="1677064"/>
                </a:cubicBezTo>
                <a:cubicBezTo>
                  <a:pt x="427397" y="1677064"/>
                  <a:pt x="0" y="1249667"/>
                  <a:pt x="0" y="722447"/>
                </a:cubicBezTo>
                <a:cubicBezTo>
                  <a:pt x="0" y="432014"/>
                  <a:pt x="129700" y="171874"/>
                  <a:pt x="337088" y="0"/>
                </a:cubicBezTo>
                <a:close/>
              </a:path>
            </a:pathLst>
          </a:custGeom>
          <a:solidFill>
            <a:srgbClr val="5CF0F7">
              <a:alpha val="9019"/>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8" name="Google Shape;18;p14"/>
          <p:cNvSpPr/>
          <p:nvPr/>
        </p:nvSpPr>
        <p:spPr>
          <a:xfrm>
            <a:off x="6238578" y="-63179"/>
            <a:ext cx="1947021" cy="1746110"/>
          </a:xfrm>
          <a:custGeom>
            <a:avLst/>
            <a:gdLst/>
            <a:ahLst/>
            <a:cxnLst/>
            <a:rect l="l" t="t" r="r" b="b"/>
            <a:pathLst>
              <a:path w="1909234" h="1705448" extrusionOk="0">
                <a:moveTo>
                  <a:pt x="371490" y="0"/>
                </a:moveTo>
                <a:lnTo>
                  <a:pt x="1537745" y="0"/>
                </a:lnTo>
                <a:cubicBezTo>
                  <a:pt x="1764760" y="171517"/>
                  <a:pt x="1909234" y="444302"/>
                  <a:pt x="1909234" y="750831"/>
                </a:cubicBezTo>
                <a:cubicBezTo>
                  <a:pt x="1909234" y="1278051"/>
                  <a:pt x="1481837" y="1705448"/>
                  <a:pt x="954617" y="1705448"/>
                </a:cubicBezTo>
                <a:cubicBezTo>
                  <a:pt x="427397" y="1705448"/>
                  <a:pt x="0" y="1278051"/>
                  <a:pt x="0" y="750831"/>
                </a:cubicBezTo>
                <a:cubicBezTo>
                  <a:pt x="0" y="444302"/>
                  <a:pt x="144474" y="171517"/>
                  <a:pt x="371490" y="0"/>
                </a:cubicBezTo>
                <a:close/>
              </a:path>
            </a:pathLst>
          </a:custGeom>
          <a:solidFill>
            <a:srgbClr val="76D9E8">
              <a:alpha val="9019"/>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19" name="Google Shape;19;p14"/>
          <p:cNvSpPr/>
          <p:nvPr/>
        </p:nvSpPr>
        <p:spPr>
          <a:xfrm>
            <a:off x="7642782" y="1121424"/>
            <a:ext cx="1731141" cy="1954755"/>
          </a:xfrm>
          <a:custGeom>
            <a:avLst/>
            <a:gdLst/>
            <a:ahLst/>
            <a:cxnLst/>
            <a:rect l="l" t="t" r="r" b="b"/>
            <a:pathLst>
              <a:path w="1697544" h="1909234" extrusionOk="0">
                <a:moveTo>
                  <a:pt x="954617" y="0"/>
                </a:moveTo>
                <a:cubicBezTo>
                  <a:pt x="1256666" y="0"/>
                  <a:pt x="1525952" y="140283"/>
                  <a:pt x="1697544" y="361910"/>
                </a:cubicBezTo>
                <a:lnTo>
                  <a:pt x="1697544" y="1547324"/>
                </a:lnTo>
                <a:cubicBezTo>
                  <a:pt x="1525952" y="1768951"/>
                  <a:pt x="1256666" y="1909234"/>
                  <a:pt x="954617" y="1909234"/>
                </a:cubicBezTo>
                <a:cubicBezTo>
                  <a:pt x="427397" y="1909234"/>
                  <a:pt x="0" y="1481837"/>
                  <a:pt x="0" y="954617"/>
                </a:cubicBezTo>
                <a:cubicBezTo>
                  <a:pt x="0" y="427397"/>
                  <a:pt x="427397" y="0"/>
                  <a:pt x="954617" y="0"/>
                </a:cubicBezTo>
                <a:close/>
              </a:path>
            </a:pathLst>
          </a:custGeom>
          <a:solidFill>
            <a:srgbClr val="76D9E8">
              <a:alpha val="14117"/>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0" name="Google Shape;20;p14"/>
          <p:cNvSpPr/>
          <p:nvPr/>
        </p:nvSpPr>
        <p:spPr>
          <a:xfrm>
            <a:off x="8216129" y="5262906"/>
            <a:ext cx="1159701" cy="1801686"/>
          </a:xfrm>
          <a:custGeom>
            <a:avLst/>
            <a:gdLst/>
            <a:ahLst/>
            <a:cxnLst/>
            <a:rect l="l" t="t" r="r" b="b"/>
            <a:pathLst>
              <a:path w="1137194" h="1759729" extrusionOk="0">
                <a:moveTo>
                  <a:pt x="954617" y="0"/>
                </a:moveTo>
                <a:cubicBezTo>
                  <a:pt x="1017088" y="0"/>
                  <a:pt x="1078157" y="6001"/>
                  <a:pt x="1137194" y="17897"/>
                </a:cubicBezTo>
                <a:lnTo>
                  <a:pt x="1137194" y="1759729"/>
                </a:lnTo>
                <a:lnTo>
                  <a:pt x="443151" y="1759729"/>
                </a:lnTo>
                <a:cubicBezTo>
                  <a:pt x="176544" y="1591075"/>
                  <a:pt x="0" y="1293463"/>
                  <a:pt x="0" y="954617"/>
                </a:cubicBezTo>
                <a:cubicBezTo>
                  <a:pt x="0" y="427397"/>
                  <a:pt x="427397" y="0"/>
                  <a:pt x="954617" y="0"/>
                </a:cubicBezTo>
                <a:close/>
              </a:path>
            </a:pathLst>
          </a:custGeom>
          <a:solidFill>
            <a:srgbClr val="76D9E8">
              <a:alpha val="14901"/>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1" name="Google Shape;21;p14"/>
          <p:cNvSpPr/>
          <p:nvPr/>
        </p:nvSpPr>
        <p:spPr>
          <a:xfrm>
            <a:off x="6793558" y="4466936"/>
            <a:ext cx="1947020" cy="1954754"/>
          </a:xfrm>
          <a:prstGeom prst="ellipse">
            <a:avLst/>
          </a:prstGeom>
          <a:solidFill>
            <a:srgbClr val="76D9E8">
              <a:alpha val="3921"/>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2" name="Google Shape;22;p14"/>
          <p:cNvSpPr/>
          <p:nvPr/>
        </p:nvSpPr>
        <p:spPr>
          <a:xfrm>
            <a:off x="-71003" y="5066758"/>
            <a:ext cx="1380655" cy="1954755"/>
          </a:xfrm>
          <a:custGeom>
            <a:avLst/>
            <a:gdLst/>
            <a:ahLst/>
            <a:cxnLst/>
            <a:rect l="l" t="t" r="r" b="b"/>
            <a:pathLst>
              <a:path w="1353860" h="1909234" extrusionOk="0">
                <a:moveTo>
                  <a:pt x="399243" y="0"/>
                </a:moveTo>
                <a:cubicBezTo>
                  <a:pt x="926463" y="0"/>
                  <a:pt x="1353860" y="427397"/>
                  <a:pt x="1353860" y="954617"/>
                </a:cubicBezTo>
                <a:cubicBezTo>
                  <a:pt x="1353860" y="1481837"/>
                  <a:pt x="926463" y="1909234"/>
                  <a:pt x="399243" y="1909234"/>
                </a:cubicBezTo>
                <a:cubicBezTo>
                  <a:pt x="256544" y="1909234"/>
                  <a:pt x="121158" y="1877924"/>
                  <a:pt x="0" y="1820890"/>
                </a:cubicBezTo>
                <a:lnTo>
                  <a:pt x="0" y="88345"/>
                </a:lnTo>
                <a:cubicBezTo>
                  <a:pt x="121158" y="31311"/>
                  <a:pt x="256544" y="0"/>
                  <a:pt x="399243" y="0"/>
                </a:cubicBezTo>
                <a:close/>
              </a:path>
            </a:pathLst>
          </a:custGeom>
          <a:solidFill>
            <a:srgbClr val="76D9E8">
              <a:alpha val="14901"/>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3" name="Google Shape;23;p14"/>
          <p:cNvSpPr/>
          <p:nvPr/>
        </p:nvSpPr>
        <p:spPr>
          <a:xfrm>
            <a:off x="722493" y="4904551"/>
            <a:ext cx="1947020" cy="1954754"/>
          </a:xfrm>
          <a:prstGeom prst="ellipse">
            <a:avLst/>
          </a:prstGeom>
          <a:solidFill>
            <a:srgbClr val="76D9E8">
              <a:alpha val="7058"/>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4" name="Google Shape;24;p14"/>
          <p:cNvSpPr/>
          <p:nvPr/>
        </p:nvSpPr>
        <p:spPr>
          <a:xfrm>
            <a:off x="6238579" y="802681"/>
            <a:ext cx="1947020" cy="1954754"/>
          </a:xfrm>
          <a:prstGeom prst="ellipse">
            <a:avLst/>
          </a:prstGeom>
          <a:solidFill>
            <a:srgbClr val="76D9E8">
              <a:alpha val="14117"/>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5" name="Google Shape;25;p14"/>
          <p:cNvSpPr/>
          <p:nvPr/>
        </p:nvSpPr>
        <p:spPr>
          <a:xfrm>
            <a:off x="6586889" y="5262906"/>
            <a:ext cx="1947020" cy="1954754"/>
          </a:xfrm>
          <a:prstGeom prst="ellipse">
            <a:avLst/>
          </a:prstGeom>
          <a:solidFill>
            <a:srgbClr val="76D9E8">
              <a:alpha val="9019"/>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6" name="Google Shape;26;p14"/>
          <p:cNvSpPr/>
          <p:nvPr/>
        </p:nvSpPr>
        <p:spPr>
          <a:xfrm>
            <a:off x="8564418" y="612116"/>
            <a:ext cx="809505" cy="1282791"/>
          </a:xfrm>
          <a:custGeom>
            <a:avLst/>
            <a:gdLst/>
            <a:ahLst/>
            <a:cxnLst/>
            <a:rect l="l" t="t" r="r" b="b"/>
            <a:pathLst>
              <a:path w="793794" h="1252918" extrusionOk="0">
                <a:moveTo>
                  <a:pt x="626459" y="0"/>
                </a:moveTo>
                <a:cubicBezTo>
                  <a:pt x="684682" y="0"/>
                  <a:pt x="741049" y="7943"/>
                  <a:pt x="793794" y="25480"/>
                </a:cubicBezTo>
                <a:lnTo>
                  <a:pt x="793794" y="1227438"/>
                </a:lnTo>
                <a:cubicBezTo>
                  <a:pt x="741049" y="1244975"/>
                  <a:pt x="684682" y="1252918"/>
                  <a:pt x="626459" y="1252918"/>
                </a:cubicBezTo>
                <a:cubicBezTo>
                  <a:pt x="280475" y="1252918"/>
                  <a:pt x="0" y="972443"/>
                  <a:pt x="0" y="626459"/>
                </a:cubicBezTo>
                <a:cubicBezTo>
                  <a:pt x="0" y="280475"/>
                  <a:pt x="280475" y="0"/>
                  <a:pt x="626459" y="0"/>
                </a:cubicBezTo>
                <a:close/>
              </a:path>
            </a:pathLst>
          </a:custGeom>
          <a:solidFill>
            <a:srgbClr val="76D9E8">
              <a:alpha val="9019"/>
            </a:srgbClr>
          </a:solidFill>
          <a:ln w="177800" cap="rnd" cmpd="sng">
            <a:solidFill>
              <a:srgbClr val="E8F8FB">
                <a:alpha val="5098"/>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7" name="Google Shape;27;p14"/>
          <p:cNvSpPr/>
          <p:nvPr/>
        </p:nvSpPr>
        <p:spPr>
          <a:xfrm>
            <a:off x="6475779" y="211436"/>
            <a:ext cx="1061885" cy="1066103"/>
          </a:xfrm>
          <a:prstGeom prst="ellipse">
            <a:avLst/>
          </a:prstGeom>
          <a:solidFill>
            <a:srgbClr val="76D9E8">
              <a:alpha val="9019"/>
            </a:srgbClr>
          </a:solidFill>
          <a:ln w="177800" cap="rnd" cmpd="sng">
            <a:solidFill>
              <a:srgbClr val="E8F8FB">
                <a:alpha val="5098"/>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8" name="Google Shape;28;p14"/>
          <p:cNvSpPr/>
          <p:nvPr/>
        </p:nvSpPr>
        <p:spPr>
          <a:xfrm>
            <a:off x="7008138" y="1485233"/>
            <a:ext cx="1242364" cy="1247299"/>
          </a:xfrm>
          <a:prstGeom prst="ellipse">
            <a:avLst/>
          </a:prstGeom>
          <a:solidFill>
            <a:srgbClr val="76D9E8">
              <a:alpha val="9019"/>
            </a:srgbClr>
          </a:solidFill>
          <a:ln w="177800" cap="rnd" cmpd="sng">
            <a:solidFill>
              <a:srgbClr val="E8F8FB">
                <a:alpha val="5098"/>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29" name="Google Shape;29;p14"/>
          <p:cNvSpPr/>
          <p:nvPr/>
        </p:nvSpPr>
        <p:spPr>
          <a:xfrm>
            <a:off x="7361945" y="2098803"/>
            <a:ext cx="1061885" cy="1066103"/>
          </a:xfrm>
          <a:prstGeom prst="ellipse">
            <a:avLst/>
          </a:prstGeom>
          <a:solidFill>
            <a:srgbClr val="76D9E8">
              <a:alpha val="9019"/>
            </a:srgbClr>
          </a:solidFill>
          <a:ln w="177800" cap="rnd" cmpd="sng">
            <a:solidFill>
              <a:srgbClr val="E8F8FB">
                <a:alpha val="5098"/>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0" name="Google Shape;30;p14"/>
          <p:cNvSpPr/>
          <p:nvPr/>
        </p:nvSpPr>
        <p:spPr>
          <a:xfrm>
            <a:off x="7902790" y="2725094"/>
            <a:ext cx="735584" cy="738506"/>
          </a:xfrm>
          <a:prstGeom prst="ellipse">
            <a:avLst/>
          </a:prstGeom>
          <a:solidFill>
            <a:srgbClr val="76D9E8">
              <a:alpha val="9019"/>
            </a:srgbClr>
          </a:solidFill>
          <a:ln w="177800" cap="rnd" cmpd="sng">
            <a:solidFill>
              <a:srgbClr val="E8F8FB">
                <a:alpha val="5098"/>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1" name="Google Shape;31;p14"/>
          <p:cNvSpPr/>
          <p:nvPr/>
        </p:nvSpPr>
        <p:spPr>
          <a:xfrm>
            <a:off x="698612" y="-103383"/>
            <a:ext cx="1217301" cy="714453"/>
          </a:xfrm>
          <a:custGeom>
            <a:avLst/>
            <a:gdLst/>
            <a:ahLst/>
            <a:cxnLst/>
            <a:rect l="l" t="t" r="r" b="b"/>
            <a:pathLst>
              <a:path w="1193676" h="697815" extrusionOk="0">
                <a:moveTo>
                  <a:pt x="10179" y="0"/>
                </a:moveTo>
                <a:lnTo>
                  <a:pt x="1183497" y="0"/>
                </a:lnTo>
                <a:cubicBezTo>
                  <a:pt x="1190746" y="32633"/>
                  <a:pt x="1193676" y="66463"/>
                  <a:pt x="1193676" y="100977"/>
                </a:cubicBezTo>
                <a:cubicBezTo>
                  <a:pt x="1193676" y="430602"/>
                  <a:pt x="926463" y="697815"/>
                  <a:pt x="596838" y="697815"/>
                </a:cubicBezTo>
                <a:cubicBezTo>
                  <a:pt x="267213" y="697815"/>
                  <a:pt x="0" y="430602"/>
                  <a:pt x="0" y="100977"/>
                </a:cubicBezTo>
                <a:close/>
              </a:path>
            </a:pathLst>
          </a:custGeom>
          <a:solidFill>
            <a:srgbClr val="76D9E8">
              <a:alpha val="9019"/>
            </a:srgbClr>
          </a:solidFill>
          <a:ln w="177800" cap="rnd" cmpd="sng">
            <a:solidFill>
              <a:srgbClr val="E8F8FB">
                <a:alpha val="5098"/>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2" name="Google Shape;32;p14"/>
          <p:cNvSpPr/>
          <p:nvPr/>
        </p:nvSpPr>
        <p:spPr>
          <a:xfrm>
            <a:off x="1532378" y="-103383"/>
            <a:ext cx="1049394" cy="470854"/>
          </a:xfrm>
          <a:custGeom>
            <a:avLst/>
            <a:gdLst/>
            <a:ahLst/>
            <a:cxnLst/>
            <a:rect l="l" t="t" r="r" b="b"/>
            <a:pathLst>
              <a:path w="1029028" h="459889" extrusionOk="0">
                <a:moveTo>
                  <a:pt x="0" y="0"/>
                </a:moveTo>
                <a:lnTo>
                  <a:pt x="1029028" y="0"/>
                </a:lnTo>
                <a:cubicBezTo>
                  <a:pt x="1001386" y="259074"/>
                  <a:pt x="781401" y="459889"/>
                  <a:pt x="514514" y="459889"/>
                </a:cubicBezTo>
                <a:cubicBezTo>
                  <a:pt x="247627" y="459889"/>
                  <a:pt x="27642" y="259074"/>
                  <a:pt x="0" y="0"/>
                </a:cubicBezTo>
                <a:close/>
              </a:path>
            </a:pathLst>
          </a:custGeom>
          <a:solidFill>
            <a:srgbClr val="76D9E8">
              <a:alpha val="9019"/>
            </a:srgbClr>
          </a:solidFill>
          <a:ln w="177800" cap="rnd" cmpd="sng">
            <a:solidFill>
              <a:srgbClr val="E8F8FB">
                <a:alpha val="5098"/>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3" name="Google Shape;33;p14"/>
          <p:cNvSpPr/>
          <p:nvPr/>
        </p:nvSpPr>
        <p:spPr>
          <a:xfrm>
            <a:off x="-71001" y="-103383"/>
            <a:ext cx="601945" cy="626888"/>
          </a:xfrm>
          <a:custGeom>
            <a:avLst/>
            <a:gdLst/>
            <a:ahLst/>
            <a:cxnLst/>
            <a:rect l="l" t="t" r="r" b="b"/>
            <a:pathLst>
              <a:path w="590263" h="612289" extrusionOk="0">
                <a:moveTo>
                  <a:pt x="0" y="0"/>
                </a:moveTo>
                <a:lnTo>
                  <a:pt x="581024" y="0"/>
                </a:lnTo>
                <a:cubicBezTo>
                  <a:pt x="587493" y="29611"/>
                  <a:pt x="590263" y="60308"/>
                  <a:pt x="590263" y="91651"/>
                </a:cubicBezTo>
                <a:cubicBezTo>
                  <a:pt x="590263" y="379191"/>
                  <a:pt x="357165" y="612289"/>
                  <a:pt x="69625" y="612289"/>
                </a:cubicBezTo>
                <a:lnTo>
                  <a:pt x="0" y="605270"/>
                </a:lnTo>
                <a:close/>
              </a:path>
            </a:pathLst>
          </a:custGeom>
          <a:solidFill>
            <a:srgbClr val="76D9E8">
              <a:alpha val="9019"/>
            </a:srgbClr>
          </a:solidFill>
          <a:ln w="177800" cap="rnd" cmpd="sng">
            <a:solidFill>
              <a:srgbClr val="E8F8FB">
                <a:alpha val="5098"/>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4" name="Google Shape;34;p14"/>
          <p:cNvSpPr/>
          <p:nvPr/>
        </p:nvSpPr>
        <p:spPr>
          <a:xfrm>
            <a:off x="282923" y="4424826"/>
            <a:ext cx="1424534" cy="1430193"/>
          </a:xfrm>
          <a:prstGeom prst="ellipse">
            <a:avLst/>
          </a:prstGeom>
          <a:solidFill>
            <a:srgbClr val="76D9E8">
              <a:alpha val="5098"/>
            </a:srgbClr>
          </a:solidFill>
          <a:ln w="177800" cap="rnd" cmpd="sng">
            <a:solidFill>
              <a:srgbClr val="E8F8FB">
                <a:alpha val="313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5" name="Google Shape;35;p14"/>
          <p:cNvSpPr/>
          <p:nvPr/>
        </p:nvSpPr>
        <p:spPr>
          <a:xfrm>
            <a:off x="5906768" y="6644703"/>
            <a:ext cx="1138025" cy="454350"/>
          </a:xfrm>
          <a:custGeom>
            <a:avLst/>
            <a:gdLst/>
            <a:ahLst/>
            <a:cxnLst/>
            <a:rect l="l" t="t" r="r" b="b"/>
            <a:pathLst>
              <a:path w="1115939" h="443769" extrusionOk="0">
                <a:moveTo>
                  <a:pt x="557969" y="0"/>
                </a:moveTo>
                <a:cubicBezTo>
                  <a:pt x="830120" y="0"/>
                  <a:pt x="1058049" y="189335"/>
                  <a:pt x="1115939" y="443769"/>
                </a:cubicBezTo>
                <a:lnTo>
                  <a:pt x="0" y="443769"/>
                </a:lnTo>
                <a:cubicBezTo>
                  <a:pt x="57889" y="189335"/>
                  <a:pt x="285818" y="0"/>
                  <a:pt x="557969" y="0"/>
                </a:cubicBezTo>
                <a:close/>
              </a:path>
            </a:pathLst>
          </a:custGeom>
          <a:solidFill>
            <a:srgbClr val="76D9E8">
              <a:alpha val="5098"/>
            </a:srgbClr>
          </a:solidFill>
          <a:ln w="177800" cap="rnd" cmpd="sng">
            <a:solidFill>
              <a:srgbClr val="E8F8FB">
                <a:alpha val="313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6" name="Google Shape;36;p14"/>
          <p:cNvSpPr/>
          <p:nvPr/>
        </p:nvSpPr>
        <p:spPr>
          <a:xfrm>
            <a:off x="6249283" y="6561644"/>
            <a:ext cx="1261502" cy="537409"/>
          </a:xfrm>
          <a:custGeom>
            <a:avLst/>
            <a:gdLst/>
            <a:ahLst/>
            <a:cxnLst/>
            <a:rect l="l" t="t" r="r" b="b"/>
            <a:pathLst>
              <a:path w="1237019" h="524894" extrusionOk="0">
                <a:moveTo>
                  <a:pt x="618509" y="0"/>
                </a:moveTo>
                <a:cubicBezTo>
                  <a:pt x="930325" y="0"/>
                  <a:pt x="1189147" y="226891"/>
                  <a:pt x="1237019" y="524894"/>
                </a:cubicBezTo>
                <a:lnTo>
                  <a:pt x="0" y="524894"/>
                </a:lnTo>
                <a:cubicBezTo>
                  <a:pt x="47872" y="226891"/>
                  <a:pt x="306694" y="0"/>
                  <a:pt x="618509" y="0"/>
                </a:cubicBezTo>
                <a:close/>
              </a:path>
            </a:pathLst>
          </a:custGeom>
          <a:solidFill>
            <a:srgbClr val="76D9E8">
              <a:alpha val="5098"/>
            </a:srgbClr>
          </a:solidFill>
          <a:ln w="177800" cap="rnd" cmpd="sng">
            <a:solidFill>
              <a:srgbClr val="E8F8FB">
                <a:alpha val="313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7" name="Google Shape;37;p14"/>
          <p:cNvSpPr/>
          <p:nvPr/>
        </p:nvSpPr>
        <p:spPr>
          <a:xfrm>
            <a:off x="7727629" y="6561645"/>
            <a:ext cx="1235384" cy="537408"/>
          </a:xfrm>
          <a:custGeom>
            <a:avLst/>
            <a:gdLst/>
            <a:ahLst/>
            <a:cxnLst/>
            <a:rect l="l" t="t" r="r" b="b"/>
            <a:pathLst>
              <a:path w="1211408" h="524893" extrusionOk="0">
                <a:moveTo>
                  <a:pt x="605704" y="0"/>
                </a:moveTo>
                <a:cubicBezTo>
                  <a:pt x="914574" y="0"/>
                  <a:pt x="1170243" y="227782"/>
                  <a:pt x="1211408" y="524893"/>
                </a:cubicBezTo>
                <a:lnTo>
                  <a:pt x="0" y="524893"/>
                </a:lnTo>
                <a:cubicBezTo>
                  <a:pt x="41165" y="227782"/>
                  <a:pt x="296834" y="0"/>
                  <a:pt x="605704" y="0"/>
                </a:cubicBezTo>
                <a:close/>
              </a:path>
            </a:pathLst>
          </a:custGeom>
          <a:solidFill>
            <a:srgbClr val="76D9E8">
              <a:alpha val="5098"/>
            </a:srgbClr>
          </a:solidFill>
          <a:ln w="177800" cap="rnd" cmpd="sng">
            <a:solidFill>
              <a:srgbClr val="E8F8FB">
                <a:alpha val="313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8" name="Google Shape;38;p14"/>
          <p:cNvSpPr/>
          <p:nvPr/>
        </p:nvSpPr>
        <p:spPr>
          <a:xfrm>
            <a:off x="11292" y="5059816"/>
            <a:ext cx="623327" cy="625803"/>
          </a:xfrm>
          <a:prstGeom prst="ellipse">
            <a:avLst/>
          </a:prstGeom>
          <a:solidFill>
            <a:srgbClr val="5CF0F7">
              <a:alpha val="3921"/>
            </a:srgbClr>
          </a:solidFill>
          <a:ln w="127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39" name="Google Shape;39;p14"/>
          <p:cNvSpPr/>
          <p:nvPr/>
        </p:nvSpPr>
        <p:spPr>
          <a:xfrm>
            <a:off x="-71003" y="6319739"/>
            <a:ext cx="793497" cy="768212"/>
          </a:xfrm>
          <a:custGeom>
            <a:avLst/>
            <a:gdLst/>
            <a:ahLst/>
            <a:cxnLst/>
            <a:rect l="l" t="t" r="r" b="b"/>
            <a:pathLst>
              <a:path w="778097" h="750322" extrusionOk="0">
                <a:moveTo>
                  <a:pt x="261411" y="0"/>
                </a:moveTo>
                <a:cubicBezTo>
                  <a:pt x="546769" y="0"/>
                  <a:pt x="778097" y="231328"/>
                  <a:pt x="778097" y="516686"/>
                </a:cubicBezTo>
                <a:cubicBezTo>
                  <a:pt x="778097" y="601179"/>
                  <a:pt x="757816" y="680934"/>
                  <a:pt x="719843" y="750322"/>
                </a:cubicBezTo>
                <a:lnTo>
                  <a:pt x="0" y="750322"/>
                </a:lnTo>
                <a:lnTo>
                  <a:pt x="0" y="73330"/>
                </a:lnTo>
                <a:cubicBezTo>
                  <a:pt x="75863" y="26083"/>
                  <a:pt x="165591" y="0"/>
                  <a:pt x="261411" y="0"/>
                </a:cubicBezTo>
                <a:close/>
              </a:path>
            </a:pathLst>
          </a:cu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0" name="Google Shape;40;p14"/>
          <p:cNvSpPr/>
          <p:nvPr/>
        </p:nvSpPr>
        <p:spPr>
          <a:xfrm>
            <a:off x="-71003" y="5281569"/>
            <a:ext cx="574677" cy="918960"/>
          </a:xfrm>
          <a:custGeom>
            <a:avLst/>
            <a:gdLst/>
            <a:ahLst/>
            <a:cxnLst/>
            <a:rect l="l" t="t" r="r" b="b"/>
            <a:pathLst>
              <a:path w="563524" h="897560" extrusionOk="0">
                <a:moveTo>
                  <a:pt x="114744" y="0"/>
                </a:moveTo>
                <a:cubicBezTo>
                  <a:pt x="362598" y="0"/>
                  <a:pt x="563524" y="200926"/>
                  <a:pt x="563524" y="448780"/>
                </a:cubicBezTo>
                <a:cubicBezTo>
                  <a:pt x="563524" y="696634"/>
                  <a:pt x="362598" y="897560"/>
                  <a:pt x="114744" y="897560"/>
                </a:cubicBezTo>
                <a:cubicBezTo>
                  <a:pt x="74918" y="897560"/>
                  <a:pt x="36304" y="892373"/>
                  <a:pt x="0" y="880900"/>
                </a:cubicBezTo>
                <a:lnTo>
                  <a:pt x="0" y="16661"/>
                </a:lnTo>
                <a:cubicBezTo>
                  <a:pt x="36304" y="5188"/>
                  <a:pt x="74918" y="0"/>
                  <a:pt x="114744" y="0"/>
                </a:cubicBezTo>
                <a:close/>
              </a:path>
            </a:pathLst>
          </a:cu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1" name="Google Shape;41;p14"/>
          <p:cNvSpPr/>
          <p:nvPr/>
        </p:nvSpPr>
        <p:spPr>
          <a:xfrm>
            <a:off x="-26268" y="493888"/>
            <a:ext cx="610260" cy="927298"/>
          </a:xfrm>
          <a:custGeom>
            <a:avLst/>
            <a:gdLst/>
            <a:ahLst/>
            <a:cxnLst/>
            <a:rect l="l" t="t" r="r" b="b"/>
            <a:pathLst>
              <a:path w="598416" h="905704" extrusionOk="0">
                <a:moveTo>
                  <a:pt x="145564" y="0"/>
                </a:moveTo>
                <a:cubicBezTo>
                  <a:pt x="395667" y="0"/>
                  <a:pt x="598416" y="202749"/>
                  <a:pt x="598416" y="452852"/>
                </a:cubicBezTo>
                <a:cubicBezTo>
                  <a:pt x="598416" y="702955"/>
                  <a:pt x="395667" y="905704"/>
                  <a:pt x="145564" y="905704"/>
                </a:cubicBezTo>
                <a:cubicBezTo>
                  <a:pt x="94398" y="905704"/>
                  <a:pt x="45214" y="897218"/>
                  <a:pt x="0" y="879648"/>
                </a:cubicBezTo>
                <a:lnTo>
                  <a:pt x="0" y="26056"/>
                </a:lnTo>
                <a:cubicBezTo>
                  <a:pt x="45214" y="8486"/>
                  <a:pt x="94398" y="0"/>
                  <a:pt x="145564" y="0"/>
                </a:cubicBezTo>
                <a:close/>
              </a:path>
            </a:pathLst>
          </a:custGeom>
          <a:solidFill>
            <a:srgbClr val="5CF0F7">
              <a:alpha val="3921"/>
            </a:srgbClr>
          </a:solidFill>
          <a:ln w="127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2" name="Google Shape;42;p14"/>
          <p:cNvSpPr/>
          <p:nvPr/>
        </p:nvSpPr>
        <p:spPr>
          <a:xfrm>
            <a:off x="483594" y="856745"/>
            <a:ext cx="928844" cy="932533"/>
          </a:xfrm>
          <a:prstGeom prst="ellipse">
            <a:avLst/>
          </a:prstGeom>
          <a:solidFill>
            <a:srgbClr val="5CF0F7">
              <a:alpha val="3921"/>
            </a:srgbClr>
          </a:solidFill>
          <a:ln w="635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3" name="Google Shape;43;p14"/>
          <p:cNvSpPr/>
          <p:nvPr/>
        </p:nvSpPr>
        <p:spPr>
          <a:xfrm>
            <a:off x="325541" y="1486886"/>
            <a:ext cx="788292" cy="791423"/>
          </a:xfrm>
          <a:prstGeom prst="ellipse">
            <a:avLst/>
          </a:prstGeom>
          <a:solidFill>
            <a:srgbClr val="5CF0F7">
              <a:alpha val="3921"/>
            </a:srgbClr>
          </a:solidFill>
          <a:ln w="635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4" name="Google Shape;44;p14"/>
          <p:cNvSpPr/>
          <p:nvPr/>
        </p:nvSpPr>
        <p:spPr>
          <a:xfrm>
            <a:off x="378605" y="1931974"/>
            <a:ext cx="622446" cy="624919"/>
          </a:xfrm>
          <a:prstGeom prst="ellipse">
            <a:avLst/>
          </a:prstGeom>
          <a:solidFill>
            <a:srgbClr val="5CF0F7">
              <a:alpha val="3921"/>
            </a:srgbClr>
          </a:solidFill>
          <a:ln w="127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5" name="Google Shape;45;p14"/>
          <p:cNvSpPr/>
          <p:nvPr/>
        </p:nvSpPr>
        <p:spPr>
          <a:xfrm>
            <a:off x="157737" y="1965452"/>
            <a:ext cx="532091" cy="534204"/>
          </a:xfrm>
          <a:prstGeom prst="ellipse">
            <a:avLst/>
          </a:prstGeom>
          <a:solidFill>
            <a:srgbClr val="5CF0F7">
              <a:alpha val="3921"/>
            </a:srgbClr>
          </a:solidFill>
          <a:ln w="635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6" name="Google Shape;46;p14"/>
          <p:cNvSpPr/>
          <p:nvPr/>
        </p:nvSpPr>
        <p:spPr>
          <a:xfrm>
            <a:off x="7447046" y="-63180"/>
            <a:ext cx="928845" cy="768735"/>
          </a:xfrm>
          <a:custGeom>
            <a:avLst/>
            <a:gdLst/>
            <a:ahLst/>
            <a:cxnLst/>
            <a:rect l="l" t="t" r="r" b="b"/>
            <a:pathLst>
              <a:path w="910818" h="750833" extrusionOk="0">
                <a:moveTo>
                  <a:pt x="111441" y="0"/>
                </a:moveTo>
                <a:lnTo>
                  <a:pt x="799378" y="0"/>
                </a:lnTo>
                <a:cubicBezTo>
                  <a:pt x="869408" y="78400"/>
                  <a:pt x="910818" y="182076"/>
                  <a:pt x="910818" y="295424"/>
                </a:cubicBezTo>
                <a:cubicBezTo>
                  <a:pt x="910818" y="546939"/>
                  <a:pt x="706924" y="750833"/>
                  <a:pt x="455409" y="750833"/>
                </a:cubicBezTo>
                <a:cubicBezTo>
                  <a:pt x="203894" y="750833"/>
                  <a:pt x="0" y="546939"/>
                  <a:pt x="0" y="295424"/>
                </a:cubicBezTo>
                <a:cubicBezTo>
                  <a:pt x="0" y="182076"/>
                  <a:pt x="41410" y="78400"/>
                  <a:pt x="111441" y="0"/>
                </a:cubicBezTo>
                <a:close/>
              </a:path>
            </a:pathLst>
          </a:custGeom>
          <a:solidFill>
            <a:srgbClr val="5CF0F7">
              <a:alpha val="3921"/>
            </a:srgbClr>
          </a:solidFill>
          <a:ln w="635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7" name="Google Shape;47;p14"/>
          <p:cNvSpPr/>
          <p:nvPr/>
        </p:nvSpPr>
        <p:spPr>
          <a:xfrm>
            <a:off x="8890670" y="-63180"/>
            <a:ext cx="483253" cy="627627"/>
          </a:xfrm>
          <a:custGeom>
            <a:avLst/>
            <a:gdLst/>
            <a:ahLst/>
            <a:cxnLst/>
            <a:rect l="l" t="t" r="r" b="b"/>
            <a:pathLst>
              <a:path w="473874" h="613011" extrusionOk="0">
                <a:moveTo>
                  <a:pt x="29684" y="0"/>
                </a:moveTo>
                <a:lnTo>
                  <a:pt x="473874" y="0"/>
                </a:lnTo>
                <a:lnTo>
                  <a:pt x="473874" y="611150"/>
                </a:lnTo>
                <a:cubicBezTo>
                  <a:pt x="467789" y="612887"/>
                  <a:pt x="461614" y="613011"/>
                  <a:pt x="455409" y="613011"/>
                </a:cubicBezTo>
                <a:cubicBezTo>
                  <a:pt x="203894" y="613011"/>
                  <a:pt x="0" y="409117"/>
                  <a:pt x="0" y="157602"/>
                </a:cubicBezTo>
                <a:cubicBezTo>
                  <a:pt x="0" y="101995"/>
                  <a:pt x="9966" y="48716"/>
                  <a:pt x="29684" y="0"/>
                </a:cubicBezTo>
                <a:close/>
              </a:path>
            </a:pathLst>
          </a:custGeom>
          <a:solidFill>
            <a:srgbClr val="5CF0F7">
              <a:alpha val="3921"/>
            </a:srgbClr>
          </a:solidFill>
          <a:ln w="635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8" name="Google Shape;48;p14"/>
          <p:cNvSpPr/>
          <p:nvPr/>
        </p:nvSpPr>
        <p:spPr>
          <a:xfrm>
            <a:off x="7901589" y="289679"/>
            <a:ext cx="1150856" cy="1155428"/>
          </a:xfrm>
          <a:prstGeom prst="ellipse">
            <a:avLst/>
          </a:prstGeom>
          <a:solidFill>
            <a:srgbClr val="5CF0F7">
              <a:alpha val="3921"/>
            </a:srgbClr>
          </a:solidFill>
          <a:ln w="127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49" name="Google Shape;49;p14"/>
          <p:cNvSpPr/>
          <p:nvPr/>
        </p:nvSpPr>
        <p:spPr>
          <a:xfrm>
            <a:off x="9091155" y="767476"/>
            <a:ext cx="282768" cy="929641"/>
          </a:xfrm>
          <a:custGeom>
            <a:avLst/>
            <a:gdLst/>
            <a:ahLst/>
            <a:cxnLst/>
            <a:rect l="l" t="t" r="r" b="b"/>
            <a:pathLst>
              <a:path w="277280" h="907992" extrusionOk="0">
                <a:moveTo>
                  <a:pt x="277280" y="0"/>
                </a:moveTo>
                <a:lnTo>
                  <a:pt x="277280" y="907992"/>
                </a:lnTo>
                <a:cubicBezTo>
                  <a:pt x="112021" y="824131"/>
                  <a:pt x="0" y="652146"/>
                  <a:pt x="0" y="453996"/>
                </a:cubicBezTo>
                <a:cubicBezTo>
                  <a:pt x="0" y="255847"/>
                  <a:pt x="112021" y="83861"/>
                  <a:pt x="277280" y="0"/>
                </a:cubicBezTo>
                <a:close/>
              </a:path>
            </a:pathLst>
          </a:custGeom>
          <a:solidFill>
            <a:srgbClr val="5CF0F7">
              <a:alpha val="3921"/>
            </a:srgbClr>
          </a:solidFill>
          <a:ln w="635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0" name="Google Shape;50;p14"/>
          <p:cNvSpPr/>
          <p:nvPr/>
        </p:nvSpPr>
        <p:spPr>
          <a:xfrm>
            <a:off x="7741107" y="745867"/>
            <a:ext cx="988927" cy="992855"/>
          </a:xfrm>
          <a:prstGeom prst="ellipse">
            <a:avLst/>
          </a:prstGeom>
          <a:solidFill>
            <a:srgbClr val="5CF0F7">
              <a:alpha val="3921"/>
            </a:srgbClr>
          </a:solidFill>
          <a:ln w="635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1" name="Google Shape;51;p14"/>
          <p:cNvSpPr/>
          <p:nvPr/>
        </p:nvSpPr>
        <p:spPr>
          <a:xfrm>
            <a:off x="7617886" y="1358103"/>
            <a:ext cx="620227" cy="622691"/>
          </a:xfrm>
          <a:prstGeom prst="ellipse">
            <a:avLst/>
          </a:prstGeom>
          <a:solidFill>
            <a:srgbClr val="5CF0F7">
              <a:alpha val="3921"/>
            </a:srgbClr>
          </a:solidFill>
          <a:ln w="12700" cap="rnd" cmpd="sng">
            <a:solidFill>
              <a:srgbClr val="5CF0F7">
                <a:alpha val="29019"/>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2" name="Google Shape;52;p14"/>
          <p:cNvSpPr/>
          <p:nvPr/>
        </p:nvSpPr>
        <p:spPr>
          <a:xfrm>
            <a:off x="7780951" y="5745219"/>
            <a:ext cx="752958" cy="755949"/>
          </a:xfrm>
          <a:prstGeom prst="ellipse">
            <a:avLst/>
          </a:prstGeom>
          <a:solidFill>
            <a:srgbClr val="5CF0F7">
              <a:alpha val="3921"/>
            </a:srgbClr>
          </a:solidFill>
          <a:ln w="127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3" name="Google Shape;53;p14"/>
          <p:cNvSpPr/>
          <p:nvPr/>
        </p:nvSpPr>
        <p:spPr>
          <a:xfrm>
            <a:off x="7110888" y="5367244"/>
            <a:ext cx="752958" cy="755949"/>
          </a:xfrm>
          <a:prstGeom prst="ellipse">
            <a:avLst/>
          </a:pr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4" name="Google Shape;54;p14"/>
          <p:cNvSpPr/>
          <p:nvPr/>
        </p:nvSpPr>
        <p:spPr>
          <a:xfrm>
            <a:off x="7642782" y="5045667"/>
            <a:ext cx="752958" cy="755949"/>
          </a:xfrm>
          <a:prstGeom prst="ellipse">
            <a:avLst/>
          </a:prstGeom>
          <a:solidFill>
            <a:srgbClr val="5CF0F7">
              <a:alpha val="3921"/>
            </a:srgbClr>
          </a:solidFill>
          <a:ln w="127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5" name="Google Shape;55;p14"/>
          <p:cNvSpPr/>
          <p:nvPr/>
        </p:nvSpPr>
        <p:spPr>
          <a:xfrm>
            <a:off x="8391900" y="5801616"/>
            <a:ext cx="617621" cy="620074"/>
          </a:xfrm>
          <a:prstGeom prst="ellipse">
            <a:avLst/>
          </a:pr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6" name="Google Shape;56;p14"/>
          <p:cNvSpPr/>
          <p:nvPr/>
        </p:nvSpPr>
        <p:spPr>
          <a:xfrm>
            <a:off x="8238113" y="4195546"/>
            <a:ext cx="564505" cy="566747"/>
          </a:xfrm>
          <a:prstGeom prst="ellipse">
            <a:avLst/>
          </a:pr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7" name="Google Shape;57;p14"/>
          <p:cNvSpPr/>
          <p:nvPr/>
        </p:nvSpPr>
        <p:spPr>
          <a:xfrm>
            <a:off x="8578300" y="5178472"/>
            <a:ext cx="564505" cy="566747"/>
          </a:xfrm>
          <a:prstGeom prst="ellipse">
            <a:avLst/>
          </a:pr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8" name="Google Shape;58;p14"/>
          <p:cNvSpPr/>
          <p:nvPr/>
        </p:nvSpPr>
        <p:spPr>
          <a:xfrm>
            <a:off x="8860552" y="4904549"/>
            <a:ext cx="513371" cy="566748"/>
          </a:xfrm>
          <a:custGeom>
            <a:avLst/>
            <a:gdLst/>
            <a:ahLst/>
            <a:cxnLst/>
            <a:rect l="l" t="t" r="r" b="b"/>
            <a:pathLst>
              <a:path w="503408" h="553550" extrusionOk="0">
                <a:moveTo>
                  <a:pt x="276775" y="0"/>
                </a:moveTo>
                <a:cubicBezTo>
                  <a:pt x="370698" y="0"/>
                  <a:pt x="453694" y="46784"/>
                  <a:pt x="503408" y="118545"/>
                </a:cubicBezTo>
                <a:lnTo>
                  <a:pt x="503408" y="435005"/>
                </a:lnTo>
                <a:cubicBezTo>
                  <a:pt x="453694" y="506767"/>
                  <a:pt x="370698" y="553550"/>
                  <a:pt x="276775" y="553550"/>
                </a:cubicBezTo>
                <a:cubicBezTo>
                  <a:pt x="123916" y="553550"/>
                  <a:pt x="0" y="429634"/>
                  <a:pt x="0" y="276775"/>
                </a:cubicBezTo>
                <a:cubicBezTo>
                  <a:pt x="0" y="123916"/>
                  <a:pt x="123916" y="0"/>
                  <a:pt x="276775" y="0"/>
                </a:cubicBezTo>
                <a:close/>
              </a:path>
            </a:pathLst>
          </a:cu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59" name="Google Shape;59;p14"/>
          <p:cNvSpPr txBox="1">
            <a:spLocks noGrp="1"/>
          </p:cNvSpPr>
          <p:nvPr>
            <p:ph type="title"/>
          </p:nvPr>
        </p:nvSpPr>
        <p:spPr>
          <a:xfrm>
            <a:off x="1029421" y="691836"/>
            <a:ext cx="7266131" cy="946517"/>
          </a:xfrm>
          <a:prstGeom prst="rect">
            <a:avLst/>
          </a:prstGeom>
          <a:noFill/>
          <a:ln>
            <a:noFill/>
          </a:ln>
        </p:spPr>
        <p:txBody>
          <a:bodyPr spcFirstLastPara="1" wrap="square" lIns="93400" tIns="46700" rIns="93400" bIns="46700" anchor="ctr" anchorCtr="0">
            <a:noAutofit/>
          </a:bodyPr>
          <a:lstStyle>
            <a:lvl1pPr marR="0" lvl="0" algn="l" rtl="0">
              <a:lnSpc>
                <a:spcPct val="100000"/>
              </a:lnSpc>
              <a:spcBef>
                <a:spcPts val="0"/>
              </a:spcBef>
              <a:spcAft>
                <a:spcPts val="0"/>
              </a:spcAft>
              <a:buClr>
                <a:schemeClr val="lt1"/>
              </a:buClr>
              <a:buSzPts val="3300"/>
              <a:buFont typeface="Verdana"/>
              <a:buNone/>
              <a:defRPr sz="3300" b="0" i="0" u="none" strike="noStrike" cap="none">
                <a:solidFill>
                  <a:schemeClr val="l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2"/>
                </a:solidFill>
                <a:latin typeface="Arial"/>
                <a:ea typeface="Arial"/>
                <a:cs typeface="Arial"/>
                <a:sym typeface="Arial"/>
              </a:defRPr>
            </a:lvl9pPr>
          </a:lstStyle>
          <a:p>
            <a:endParaRPr/>
          </a:p>
        </p:txBody>
      </p:sp>
      <p:sp>
        <p:nvSpPr>
          <p:cNvPr id="60" name="Google Shape;60;p14"/>
          <p:cNvSpPr txBox="1">
            <a:spLocks noGrp="1"/>
          </p:cNvSpPr>
          <p:nvPr>
            <p:ph type="body" idx="1"/>
          </p:nvPr>
        </p:nvSpPr>
        <p:spPr>
          <a:xfrm>
            <a:off x="1029421" y="1850454"/>
            <a:ext cx="7266130" cy="4148034"/>
          </a:xfrm>
          <a:prstGeom prst="rect">
            <a:avLst/>
          </a:prstGeom>
          <a:noFill/>
          <a:ln>
            <a:noFill/>
          </a:ln>
        </p:spPr>
        <p:txBody>
          <a:bodyPr spcFirstLastPara="1" wrap="square" lIns="93400" tIns="46700" rIns="93400" bIns="46700" anchor="ctr" anchorCtr="0">
            <a:noAutofit/>
          </a:bodyPr>
          <a:lstStyle>
            <a:lvl1pPr marL="457200" marR="0" lvl="0" indent="-342900" algn="l" rtl="0">
              <a:lnSpc>
                <a:spcPct val="100000"/>
              </a:lnSpc>
              <a:spcBef>
                <a:spcPts val="360"/>
              </a:spcBef>
              <a:spcAft>
                <a:spcPts val="0"/>
              </a:spcAft>
              <a:buClr>
                <a:schemeClr val="lt2"/>
              </a:buClr>
              <a:buSzPts val="1800"/>
              <a:buFont typeface="Noto Sans Symbols"/>
              <a:buChar char="○"/>
              <a:defRPr sz="1800" b="0" i="0" u="none" strike="noStrike" cap="none">
                <a:solidFill>
                  <a:schemeClr val="lt1"/>
                </a:solidFill>
                <a:latin typeface="Verdana"/>
                <a:ea typeface="Verdana"/>
                <a:cs typeface="Verdana"/>
                <a:sym typeface="Verdana"/>
              </a:defRPr>
            </a:lvl1pPr>
            <a:lvl2pPr marL="914400" marR="0" lvl="1" indent="-330200" algn="l" rtl="0">
              <a:lnSpc>
                <a:spcPct val="100000"/>
              </a:lnSpc>
              <a:spcBef>
                <a:spcPts val="613"/>
              </a:spcBef>
              <a:spcAft>
                <a:spcPts val="0"/>
              </a:spcAft>
              <a:buClr>
                <a:schemeClr val="lt2"/>
              </a:buClr>
              <a:buSzPts val="1600"/>
              <a:buFont typeface="Noto Sans Symbols"/>
              <a:buChar char="○"/>
              <a:defRPr sz="1600" b="0" i="0" u="none" strike="noStrike" cap="none">
                <a:solidFill>
                  <a:schemeClr val="lt1"/>
                </a:solidFill>
                <a:latin typeface="Verdana"/>
                <a:ea typeface="Verdana"/>
                <a:cs typeface="Verdana"/>
                <a:sym typeface="Verdana"/>
              </a:defRPr>
            </a:lvl2pPr>
            <a:lvl3pPr marL="1371600" marR="0" lvl="2" indent="-317500" algn="l" rtl="0">
              <a:lnSpc>
                <a:spcPct val="100000"/>
              </a:lnSpc>
              <a:spcBef>
                <a:spcPts val="613"/>
              </a:spcBef>
              <a:spcAft>
                <a:spcPts val="0"/>
              </a:spcAft>
              <a:buClr>
                <a:schemeClr val="lt2"/>
              </a:buClr>
              <a:buSzPts val="1400"/>
              <a:buFont typeface="Noto Sans Symbols"/>
              <a:buChar char="○"/>
              <a:defRPr sz="1400" b="0" i="0" u="none" strike="noStrike" cap="none">
                <a:solidFill>
                  <a:schemeClr val="lt1"/>
                </a:solidFill>
                <a:latin typeface="Verdana"/>
                <a:ea typeface="Verdana"/>
                <a:cs typeface="Verdana"/>
                <a:sym typeface="Verdana"/>
              </a:defRPr>
            </a:lvl3pPr>
            <a:lvl4pPr marL="1828800" marR="0" lvl="3" indent="-304800" algn="l" rtl="0">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4pPr>
            <a:lvl5pPr marL="2286000" marR="0" lvl="4" indent="-304800" algn="l" rtl="0">
              <a:lnSpc>
                <a:spcPct val="100000"/>
              </a:lnSpc>
              <a:spcBef>
                <a:spcPts val="613"/>
              </a:spcBef>
              <a:spcAft>
                <a:spcPts val="0"/>
              </a:spcAft>
              <a:buClr>
                <a:schemeClr val="lt2"/>
              </a:buClr>
              <a:buSzPts val="1200"/>
              <a:buFont typeface="Noto Sans Symbols"/>
              <a:buChar char="○"/>
              <a:defRPr sz="1200" b="0" i="0" u="none" strike="noStrike" cap="none">
                <a:solidFill>
                  <a:schemeClr val="lt1"/>
                </a:solidFill>
                <a:latin typeface="Verdana"/>
                <a:ea typeface="Verdana"/>
                <a:cs typeface="Verdana"/>
                <a:sym typeface="Verdana"/>
              </a:defRPr>
            </a:lvl5pPr>
            <a:lvl6pPr marL="2743200" marR="0" lvl="5" indent="-355600" algn="l" rtl="0">
              <a:lnSpc>
                <a:spcPct val="100000"/>
              </a:lnSpc>
              <a:spcBef>
                <a:spcPts val="613"/>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6pPr>
            <a:lvl7pPr marL="3200400" marR="0" lvl="6"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7pPr>
            <a:lvl8pPr marL="3657600" marR="0" lvl="7"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8pPr>
            <a:lvl9pPr marL="4114800" marR="0" lvl="8" indent="-355600" algn="l" rtl="0">
              <a:lnSpc>
                <a:spcPct val="100000"/>
              </a:lnSpc>
              <a:spcBef>
                <a:spcPts val="400"/>
              </a:spcBef>
              <a:spcAft>
                <a:spcPts val="0"/>
              </a:spcAft>
              <a:buClr>
                <a:schemeClr val="lt1"/>
              </a:buClr>
              <a:buSzPts val="2000"/>
              <a:buFont typeface="Arial"/>
              <a:buChar char="•"/>
              <a:defRPr sz="2000" b="0" i="0" u="none" strike="noStrike" cap="none">
                <a:solidFill>
                  <a:schemeClr val="lt1"/>
                </a:solidFill>
                <a:latin typeface="Verdana"/>
                <a:ea typeface="Verdana"/>
                <a:cs typeface="Verdana"/>
                <a:sym typeface="Verdana"/>
              </a:defRPr>
            </a:lvl9pPr>
          </a:lstStyle>
          <a:p>
            <a:endParaRPr/>
          </a:p>
        </p:txBody>
      </p:sp>
      <p:sp>
        <p:nvSpPr>
          <p:cNvPr id="61" name="Google Shape;61;p14"/>
          <p:cNvSpPr txBox="1">
            <a:spLocks noGrp="1"/>
          </p:cNvSpPr>
          <p:nvPr>
            <p:ph type="dt" idx="10"/>
          </p:nvPr>
        </p:nvSpPr>
        <p:spPr>
          <a:xfrm>
            <a:off x="6564750" y="6093717"/>
            <a:ext cx="2175828" cy="373831"/>
          </a:xfrm>
          <a:prstGeom prst="rect">
            <a:avLst/>
          </a:prstGeom>
          <a:noFill/>
          <a:ln>
            <a:noFill/>
          </a:ln>
        </p:spPr>
        <p:txBody>
          <a:bodyPr spcFirstLastPara="1" wrap="square" lIns="93400" tIns="46700" rIns="93400" bIns="46700" anchor="b" anchorCtr="0">
            <a:noAutofit/>
          </a:bodyPr>
          <a:lstStyle>
            <a:lvl1pPr marR="0" lvl="0" algn="r" rtl="0">
              <a:lnSpc>
                <a:spcPct val="100000"/>
              </a:lnSpc>
              <a:spcBef>
                <a:spcPts val="0"/>
              </a:spcBef>
              <a:spcAft>
                <a:spcPts val="0"/>
              </a:spcAft>
              <a:buClr>
                <a:srgbClr val="000000"/>
              </a:buClr>
              <a:buSzPts val="1400"/>
              <a:buFont typeface="Arial"/>
              <a:buNone/>
              <a:defRPr sz="900" b="0" i="0" u="none" strike="noStrike" cap="none">
                <a:solidFill>
                  <a:schemeClr val="l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9pPr>
          </a:lstStyle>
          <a:p>
            <a:endParaRPr/>
          </a:p>
        </p:txBody>
      </p:sp>
      <p:sp>
        <p:nvSpPr>
          <p:cNvPr id="62" name="Google Shape;62;p14"/>
          <p:cNvSpPr txBox="1">
            <a:spLocks noGrp="1"/>
          </p:cNvSpPr>
          <p:nvPr>
            <p:ph type="ftr" idx="11"/>
          </p:nvPr>
        </p:nvSpPr>
        <p:spPr>
          <a:xfrm>
            <a:off x="1204318" y="6093717"/>
            <a:ext cx="5360432" cy="373831"/>
          </a:xfrm>
          <a:prstGeom prst="rect">
            <a:avLst/>
          </a:prstGeom>
          <a:noFill/>
          <a:ln>
            <a:noFill/>
          </a:ln>
        </p:spPr>
        <p:txBody>
          <a:bodyPr spcFirstLastPara="1" wrap="square" lIns="93400" tIns="46700" rIns="93400" bIns="46700" anchor="b" anchorCtr="0">
            <a:noAutofit/>
          </a:bodyPr>
          <a:lstStyle>
            <a:lvl1pPr marR="0" lvl="0" algn="l" rtl="0">
              <a:lnSpc>
                <a:spcPct val="100000"/>
              </a:lnSpc>
              <a:spcBef>
                <a:spcPts val="0"/>
              </a:spcBef>
              <a:spcAft>
                <a:spcPts val="0"/>
              </a:spcAft>
              <a:buClr>
                <a:srgbClr val="000000"/>
              </a:buClr>
              <a:buSzPts val="1400"/>
              <a:buFont typeface="Arial"/>
              <a:buNone/>
              <a:defRPr sz="900" b="0" i="0" u="none" strike="noStrike" cap="none">
                <a:solidFill>
                  <a:schemeClr val="lt1"/>
                </a:solidFill>
                <a:latin typeface="Verdana"/>
                <a:ea typeface="Verdana"/>
                <a:cs typeface="Verdana"/>
                <a:sym typeface="Verdana"/>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lt1"/>
                </a:solidFill>
                <a:latin typeface="Verdana"/>
                <a:ea typeface="Verdana"/>
                <a:cs typeface="Verdana"/>
                <a:sym typeface="Verdana"/>
              </a:defRPr>
            </a:lvl9pPr>
          </a:lstStyle>
          <a:p>
            <a:endParaRPr/>
          </a:p>
        </p:txBody>
      </p:sp>
      <p:sp>
        <p:nvSpPr>
          <p:cNvPr id="63" name="Google Shape;63;p14"/>
          <p:cNvSpPr txBox="1">
            <a:spLocks noGrp="1"/>
          </p:cNvSpPr>
          <p:nvPr>
            <p:ph type="sldNum" idx="12"/>
          </p:nvPr>
        </p:nvSpPr>
        <p:spPr>
          <a:xfrm>
            <a:off x="583992" y="6093717"/>
            <a:ext cx="620326" cy="373831"/>
          </a:xfrm>
          <a:prstGeom prst="rect">
            <a:avLst/>
          </a:prstGeom>
          <a:noFill/>
          <a:ln>
            <a:noFill/>
          </a:ln>
        </p:spPr>
        <p:txBody>
          <a:bodyPr spcFirstLastPara="1" wrap="square" lIns="93400" tIns="46700" rIns="93400" bIns="46700" anchor="b" anchorCtr="0">
            <a:noAutofit/>
          </a:bodyPr>
          <a:lstStyle>
            <a:lvl1pPr marL="0" marR="0" lvl="0"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1pPr>
            <a:lvl2pPr marL="0" marR="0" lvl="1"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2pPr>
            <a:lvl3pPr marL="0" marR="0" lvl="2"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3pPr>
            <a:lvl4pPr marL="0" marR="0" lvl="3"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4pPr>
            <a:lvl5pPr marL="0" marR="0" lvl="4"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5pPr>
            <a:lvl6pPr marL="0" marR="0" lvl="5"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6pPr>
            <a:lvl7pPr marL="0" marR="0" lvl="6"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7pPr>
            <a:lvl8pPr marL="0" marR="0" lvl="7"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8pPr>
            <a:lvl9pPr marL="0" marR="0" lvl="8" indent="0" algn="l" rtl="0">
              <a:lnSpc>
                <a:spcPct val="100000"/>
              </a:lnSpc>
              <a:spcBef>
                <a:spcPts val="0"/>
              </a:spcBef>
              <a:spcAft>
                <a:spcPts val="0"/>
              </a:spcAft>
              <a:buClr>
                <a:srgbClr val="000000"/>
              </a:buClr>
              <a:buSzPts val="1800"/>
              <a:buFont typeface="Arial"/>
              <a:buNone/>
              <a:defRPr sz="1800" b="0" i="0" u="none" strike="noStrike" cap="none">
                <a:solidFill>
                  <a:schemeClr val="lt1"/>
                </a:solidFill>
                <a:latin typeface="Verdana"/>
                <a:ea typeface="Verdana"/>
                <a:cs typeface="Verdana"/>
                <a:sym typeface="Verdana"/>
              </a:defRPr>
            </a:lvl9pPr>
          </a:lstStyle>
          <a:p>
            <a:pPr marL="0" lvl="0" indent="0" algn="l" rtl="0">
              <a:spcBef>
                <a:spcPts val="0"/>
              </a:spcBef>
              <a:spcAft>
                <a:spcPts val="0"/>
              </a:spcAft>
              <a:buNone/>
            </a:pPr>
            <a:fld id="{00000000-1234-1234-1234-123412341234}" type="slidenum">
              <a:rPr lang="en-GB"/>
              <a:t>‹#›</a:t>
            </a:fld>
            <a:endParaRPr/>
          </a:p>
        </p:txBody>
      </p:sp>
      <p:sp>
        <p:nvSpPr>
          <p:cNvPr id="64" name="Google Shape;64;p14"/>
          <p:cNvSpPr/>
          <p:nvPr/>
        </p:nvSpPr>
        <p:spPr>
          <a:xfrm>
            <a:off x="1614506" y="5584266"/>
            <a:ext cx="1947021" cy="1503685"/>
          </a:xfrm>
          <a:custGeom>
            <a:avLst/>
            <a:gdLst/>
            <a:ahLst/>
            <a:cxnLst/>
            <a:rect l="l" t="t" r="r" b="b"/>
            <a:pathLst>
              <a:path w="1909234" h="1468668" extrusionOk="0">
                <a:moveTo>
                  <a:pt x="954617" y="0"/>
                </a:moveTo>
                <a:cubicBezTo>
                  <a:pt x="1481837" y="0"/>
                  <a:pt x="1909234" y="427397"/>
                  <a:pt x="1909234" y="954617"/>
                </a:cubicBezTo>
                <a:cubicBezTo>
                  <a:pt x="1909234" y="1144075"/>
                  <a:pt x="1854043" y="1320642"/>
                  <a:pt x="1758159" y="1468668"/>
                </a:cubicBezTo>
                <a:lnTo>
                  <a:pt x="151075" y="1468668"/>
                </a:lnTo>
                <a:cubicBezTo>
                  <a:pt x="55192" y="1320642"/>
                  <a:pt x="0" y="1144075"/>
                  <a:pt x="0" y="954617"/>
                </a:cubicBezTo>
                <a:cubicBezTo>
                  <a:pt x="0" y="427397"/>
                  <a:pt x="427397" y="0"/>
                  <a:pt x="954617" y="0"/>
                </a:cubicBezTo>
                <a:close/>
              </a:path>
            </a:pathLst>
          </a:custGeom>
          <a:solidFill>
            <a:srgbClr val="76D9E8">
              <a:alpha val="7058"/>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5" name="Google Shape;65;p14"/>
          <p:cNvSpPr/>
          <p:nvPr/>
        </p:nvSpPr>
        <p:spPr>
          <a:xfrm>
            <a:off x="8740577" y="3463600"/>
            <a:ext cx="312372" cy="313613"/>
          </a:xfrm>
          <a:prstGeom prst="ellipse">
            <a:avLst/>
          </a:pr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6" name="Google Shape;66;p14"/>
          <p:cNvSpPr/>
          <p:nvPr/>
        </p:nvSpPr>
        <p:spPr>
          <a:xfrm>
            <a:off x="8564419" y="3620407"/>
            <a:ext cx="312372" cy="313613"/>
          </a:xfrm>
          <a:prstGeom prst="ellipse">
            <a:avLst/>
          </a:pr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7" name="Google Shape;67;p14"/>
          <p:cNvSpPr/>
          <p:nvPr/>
        </p:nvSpPr>
        <p:spPr>
          <a:xfrm>
            <a:off x="8778783" y="3776441"/>
            <a:ext cx="312372" cy="313613"/>
          </a:xfrm>
          <a:prstGeom prst="ellipse">
            <a:avLst/>
          </a:pr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8" name="Google Shape;68;p14"/>
          <p:cNvSpPr/>
          <p:nvPr/>
        </p:nvSpPr>
        <p:spPr>
          <a:xfrm>
            <a:off x="157738" y="2763278"/>
            <a:ext cx="476882" cy="478776"/>
          </a:xfrm>
          <a:prstGeom prst="ellipse">
            <a:avLst/>
          </a:prstGeom>
          <a:solidFill>
            <a:srgbClr val="5CF0F7">
              <a:alpha val="3921"/>
            </a:srgbClr>
          </a:solidFill>
          <a:ln w="127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69" name="Google Shape;69;p14"/>
          <p:cNvSpPr/>
          <p:nvPr/>
        </p:nvSpPr>
        <p:spPr>
          <a:xfrm>
            <a:off x="483593" y="3242054"/>
            <a:ext cx="467850" cy="469708"/>
          </a:xfrm>
          <a:prstGeom prst="ellipse">
            <a:avLst/>
          </a:prstGeom>
          <a:solidFill>
            <a:srgbClr val="5CF0F7">
              <a:alpha val="3921"/>
            </a:srgbClr>
          </a:solidFill>
          <a:ln w="127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0" name="Google Shape;70;p14"/>
          <p:cNvSpPr/>
          <p:nvPr/>
        </p:nvSpPr>
        <p:spPr>
          <a:xfrm>
            <a:off x="275607" y="3463601"/>
            <a:ext cx="359013" cy="360439"/>
          </a:xfrm>
          <a:prstGeom prst="ellipse">
            <a:avLst/>
          </a:prstGeom>
          <a:solidFill>
            <a:srgbClr val="5CF0F7">
              <a:alpha val="3921"/>
            </a:srgbClr>
          </a:solidFill>
          <a:ln w="63500" cap="rnd" cmpd="sng">
            <a:solidFill>
              <a:srgbClr val="5CF0F7">
                <a:alpha val="14117"/>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1" name="Google Shape;71;p14"/>
          <p:cNvSpPr/>
          <p:nvPr/>
        </p:nvSpPr>
        <p:spPr>
          <a:xfrm>
            <a:off x="-88314" y="2643028"/>
            <a:ext cx="1387366" cy="1954755"/>
          </a:xfrm>
          <a:custGeom>
            <a:avLst/>
            <a:gdLst/>
            <a:ahLst/>
            <a:cxnLst/>
            <a:rect l="l" t="t" r="r" b="b"/>
            <a:pathLst>
              <a:path w="1360441" h="1909234" extrusionOk="0">
                <a:moveTo>
                  <a:pt x="405824" y="0"/>
                </a:moveTo>
                <a:cubicBezTo>
                  <a:pt x="933044" y="0"/>
                  <a:pt x="1360441" y="427397"/>
                  <a:pt x="1360441" y="954617"/>
                </a:cubicBezTo>
                <a:cubicBezTo>
                  <a:pt x="1360441" y="1481837"/>
                  <a:pt x="933044" y="1909234"/>
                  <a:pt x="405824" y="1909234"/>
                </a:cubicBezTo>
                <a:cubicBezTo>
                  <a:pt x="260527" y="1909234"/>
                  <a:pt x="122812" y="1876773"/>
                  <a:pt x="0" y="1817719"/>
                </a:cubicBezTo>
                <a:lnTo>
                  <a:pt x="0" y="91515"/>
                </a:lnTo>
                <a:cubicBezTo>
                  <a:pt x="122812" y="32461"/>
                  <a:pt x="260527" y="0"/>
                  <a:pt x="405824" y="0"/>
                </a:cubicBezTo>
                <a:close/>
              </a:path>
            </a:pathLst>
          </a:custGeom>
          <a:solidFill>
            <a:srgbClr val="76D9E8">
              <a:alpha val="7058"/>
            </a:srgbClr>
          </a:solidFill>
          <a:ln w="330200" cap="rnd" cmpd="sng">
            <a:solidFill>
              <a:srgbClr val="5CF0F7">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
        <p:nvSpPr>
          <p:cNvPr id="72" name="Google Shape;72;p14"/>
          <p:cNvSpPr/>
          <p:nvPr/>
        </p:nvSpPr>
        <p:spPr>
          <a:xfrm>
            <a:off x="6295300" y="2452530"/>
            <a:ext cx="1242364" cy="1247299"/>
          </a:xfrm>
          <a:prstGeom prst="ellipse">
            <a:avLst/>
          </a:prstGeom>
          <a:solidFill>
            <a:srgbClr val="76D9E8">
              <a:alpha val="9019"/>
            </a:srgbClr>
          </a:solidFill>
          <a:ln w="177800" cap="rnd" cmpd="sng">
            <a:solidFill>
              <a:srgbClr val="E8F8FB">
                <a:alpha val="0"/>
              </a:srgbClr>
            </a:solidFill>
            <a:prstDash val="solid"/>
            <a:round/>
            <a:headEnd type="none" w="sm" len="sm"/>
            <a:tailEnd type="none" w="sm" len="sm"/>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Verdana"/>
              <a:ea typeface="Verdana"/>
              <a:cs typeface="Verdana"/>
              <a:sym typeface="Verdana"/>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docs.google.com/presentation/d/176QuDGfKYMXq_-TOyjS77XjhhPMvCFusg9OwT0w9Lo4/edit?usp=sharing"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sp>
        <p:nvSpPr>
          <p:cNvPr id="157" name="Google Shape;157;p1"/>
          <p:cNvSpPr txBox="1">
            <a:spLocks noGrp="1"/>
          </p:cNvSpPr>
          <p:nvPr>
            <p:ph type="ctrTitle"/>
          </p:nvPr>
        </p:nvSpPr>
        <p:spPr>
          <a:xfrm>
            <a:off x="623664" y="193138"/>
            <a:ext cx="7317363" cy="951223"/>
          </a:xfrm>
          <a:prstGeom prst="rect">
            <a:avLst/>
          </a:prstGeom>
          <a:noFill/>
          <a:ln>
            <a:noFill/>
          </a:ln>
        </p:spPr>
        <p:txBody>
          <a:bodyPr spcFirstLastPara="1" wrap="square" lIns="93400" tIns="46700" rIns="93400" bIns="46700" anchor="b" anchorCtr="0">
            <a:noAutofit/>
          </a:bodyPr>
          <a:lstStyle/>
          <a:p>
            <a:pPr marL="0" marR="0" lvl="0" indent="0" algn="l" rtl="0">
              <a:lnSpc>
                <a:spcPct val="100000"/>
              </a:lnSpc>
              <a:spcBef>
                <a:spcPts val="0"/>
              </a:spcBef>
              <a:spcAft>
                <a:spcPts val="0"/>
              </a:spcAft>
              <a:buClr>
                <a:schemeClr val="dk1"/>
              </a:buClr>
              <a:buSzPts val="4100"/>
              <a:buFont typeface="Verdana"/>
              <a:buNone/>
            </a:pPr>
            <a:r>
              <a:rPr lang="en-GB" b="1">
                <a:solidFill>
                  <a:schemeClr val="dk1"/>
                </a:solidFill>
              </a:rPr>
              <a:t>Welcome</a:t>
            </a:r>
            <a:r>
              <a:rPr lang="en-GB" sz="4100" b="1" i="0" u="none" strike="noStrike" cap="none">
                <a:solidFill>
                  <a:schemeClr val="dk1"/>
                </a:solidFill>
                <a:latin typeface="Verdana"/>
                <a:ea typeface="Verdana"/>
                <a:cs typeface="Verdana"/>
                <a:sym typeface="Verdana"/>
              </a:rPr>
              <a:t> to Year 2</a:t>
            </a:r>
            <a:endParaRPr sz="4100" b="1" i="0" u="none" strike="noStrike" cap="none">
              <a:solidFill>
                <a:schemeClr val="dk1"/>
              </a:solidFill>
              <a:latin typeface="Verdana"/>
              <a:ea typeface="Verdana"/>
              <a:cs typeface="Verdana"/>
              <a:sym typeface="Verdana"/>
            </a:endParaRPr>
          </a:p>
        </p:txBody>
      </p:sp>
      <p:sp>
        <p:nvSpPr>
          <p:cNvPr id="158" name="Google Shape;158;p1"/>
          <p:cNvSpPr txBox="1">
            <a:spLocks noGrp="1"/>
          </p:cNvSpPr>
          <p:nvPr>
            <p:ph type="subTitle" idx="1"/>
          </p:nvPr>
        </p:nvSpPr>
        <p:spPr>
          <a:xfrm>
            <a:off x="270000" y="1520185"/>
            <a:ext cx="8431312" cy="4939566"/>
          </a:xfrm>
          <a:prstGeom prst="rect">
            <a:avLst/>
          </a:prstGeom>
          <a:noFill/>
          <a:ln>
            <a:noFill/>
          </a:ln>
        </p:spPr>
        <p:txBody>
          <a:bodyPr spcFirstLastPara="1" wrap="square" lIns="93400" tIns="46700" rIns="93400" bIns="46700" anchor="t" anchorCtr="0">
            <a:noAutofit/>
          </a:bodyPr>
          <a:lstStyle/>
          <a:p>
            <a:pPr marL="0" marR="0" lvl="0" indent="0" algn="l" rtl="0">
              <a:lnSpc>
                <a:spcPct val="90000"/>
              </a:lnSpc>
              <a:spcBef>
                <a:spcPts val="0"/>
              </a:spcBef>
              <a:spcAft>
                <a:spcPts val="0"/>
              </a:spcAft>
              <a:buClr>
                <a:schemeClr val="lt2"/>
              </a:buClr>
              <a:buSzPts val="1850"/>
              <a:buFont typeface="Noto Sans Symbols"/>
              <a:buNone/>
            </a:pPr>
            <a:r>
              <a:rPr lang="en-GB" sz="1850" b="0" i="0" u="none" strike="noStrike" cap="none" dirty="0">
                <a:solidFill>
                  <a:schemeClr val="dk1"/>
                </a:solidFill>
                <a:latin typeface="Verdana"/>
                <a:ea typeface="Verdana"/>
                <a:cs typeface="Verdana"/>
                <a:sym typeface="Verdana"/>
              </a:rPr>
              <a:t>Information Session for Parents and Carers  </a:t>
            </a:r>
            <a:endParaRPr dirty="0"/>
          </a:p>
          <a:p>
            <a:pPr marL="0" marR="0" lvl="0" indent="0" algn="l" rtl="0">
              <a:lnSpc>
                <a:spcPct val="90000"/>
              </a:lnSpc>
              <a:spcBef>
                <a:spcPts val="983"/>
              </a:spcBef>
              <a:spcAft>
                <a:spcPts val="0"/>
              </a:spcAft>
              <a:buClr>
                <a:schemeClr val="lt2"/>
              </a:buClr>
              <a:buSzPts val="1850"/>
              <a:buFont typeface="Noto Sans Symbols"/>
              <a:buNone/>
            </a:pPr>
            <a:r>
              <a:rPr lang="en-GB" sz="1850" dirty="0">
                <a:solidFill>
                  <a:schemeClr val="dk1"/>
                </a:solidFill>
              </a:rPr>
              <a:t>Tuesday 22</a:t>
            </a:r>
            <a:r>
              <a:rPr lang="en-GB" sz="1850" baseline="30000" dirty="0">
                <a:solidFill>
                  <a:schemeClr val="dk1"/>
                </a:solidFill>
              </a:rPr>
              <a:t>nd</a:t>
            </a:r>
            <a:r>
              <a:rPr lang="en-GB" sz="1850" dirty="0">
                <a:solidFill>
                  <a:schemeClr val="dk1"/>
                </a:solidFill>
              </a:rPr>
              <a:t> September 2020</a:t>
            </a:r>
            <a:endParaRPr sz="1850" dirty="0">
              <a:solidFill>
                <a:schemeClr val="dk1"/>
              </a:solidFill>
            </a:endParaRPr>
          </a:p>
          <a:p>
            <a:pPr marL="0" marR="0" lvl="0" indent="0" algn="l" rtl="0">
              <a:lnSpc>
                <a:spcPct val="90000"/>
              </a:lnSpc>
              <a:spcBef>
                <a:spcPts val="983"/>
              </a:spcBef>
              <a:spcAft>
                <a:spcPts val="0"/>
              </a:spcAft>
              <a:buClr>
                <a:schemeClr val="lt2"/>
              </a:buClr>
              <a:buSzPts val="1850"/>
              <a:buFont typeface="Noto Sans Symbols"/>
              <a:buNone/>
            </a:pPr>
            <a:r>
              <a:rPr lang="en-GB" sz="1850" b="1" i="0" u="none" strike="noStrike" cap="none" dirty="0">
                <a:solidFill>
                  <a:schemeClr val="dk1"/>
                </a:solidFill>
                <a:latin typeface="Verdana"/>
                <a:ea typeface="Verdana"/>
                <a:cs typeface="Verdana"/>
                <a:sym typeface="Verdana"/>
              </a:rPr>
              <a:t>www.morley.cambs.sch.uk</a:t>
            </a:r>
            <a:endParaRPr dirty="0"/>
          </a:p>
          <a:p>
            <a:pPr marL="0" marR="0" lvl="0" indent="0" algn="l" rtl="0">
              <a:lnSpc>
                <a:spcPct val="90000"/>
              </a:lnSpc>
              <a:spcBef>
                <a:spcPts val="613"/>
              </a:spcBef>
              <a:spcAft>
                <a:spcPts val="0"/>
              </a:spcAft>
              <a:buClr>
                <a:schemeClr val="lt2"/>
              </a:buClr>
              <a:buSzPts val="1850"/>
              <a:buFont typeface="Noto Sans Symbols"/>
              <a:buNone/>
            </a:pPr>
            <a:endParaRPr dirty="0"/>
          </a:p>
          <a:p>
            <a:pPr marL="0" marR="0" lvl="0" indent="0" algn="ctr" rtl="0">
              <a:lnSpc>
                <a:spcPct val="90000"/>
              </a:lnSpc>
              <a:spcBef>
                <a:spcPts val="0"/>
              </a:spcBef>
              <a:spcAft>
                <a:spcPts val="0"/>
              </a:spcAft>
              <a:buClr>
                <a:schemeClr val="lt2"/>
              </a:buClr>
              <a:buSzPts val="1850"/>
              <a:buFont typeface="Noto Sans Symbols"/>
              <a:buNone/>
            </a:pPr>
            <a:endParaRPr sz="1850" b="1" i="1" u="none" strike="noStrike" cap="none" dirty="0">
              <a:solidFill>
                <a:schemeClr val="dk1"/>
              </a:solidFill>
              <a:latin typeface="Verdana"/>
              <a:ea typeface="Verdana"/>
              <a:cs typeface="Verdana"/>
              <a:sym typeface="Verdana"/>
            </a:endParaRPr>
          </a:p>
          <a:p>
            <a:pPr marL="0" marR="0" lvl="0" indent="0" algn="ctr" rtl="0">
              <a:lnSpc>
                <a:spcPct val="90000"/>
              </a:lnSpc>
              <a:spcBef>
                <a:spcPts val="0"/>
              </a:spcBef>
              <a:spcAft>
                <a:spcPts val="0"/>
              </a:spcAft>
              <a:buClr>
                <a:schemeClr val="lt2"/>
              </a:buClr>
              <a:buSzPts val="3052"/>
              <a:buFont typeface="Noto Sans Symbols"/>
              <a:buNone/>
            </a:pPr>
            <a:r>
              <a:rPr lang="en-GB" sz="3052" b="1" i="1" u="none" strike="noStrike" cap="none" dirty="0">
                <a:solidFill>
                  <a:schemeClr val="dk1"/>
                </a:solidFill>
                <a:latin typeface="Verdana"/>
                <a:ea typeface="Verdana"/>
                <a:cs typeface="Verdana"/>
                <a:sym typeface="Verdana"/>
              </a:rPr>
              <a:t>Who are we?</a:t>
            </a:r>
            <a:endParaRPr sz="3052" b="1" i="1" u="none" strike="noStrike" cap="none" dirty="0">
              <a:solidFill>
                <a:schemeClr val="dk1"/>
              </a:solidFill>
              <a:latin typeface="Verdana"/>
              <a:ea typeface="Verdana"/>
              <a:cs typeface="Verdana"/>
              <a:sym typeface="Verdana"/>
            </a:endParaRPr>
          </a:p>
          <a:p>
            <a:pPr marL="0" marR="0" lvl="0" indent="0" algn="ctr" rtl="0">
              <a:lnSpc>
                <a:spcPct val="90000"/>
              </a:lnSpc>
              <a:spcBef>
                <a:spcPts val="0"/>
              </a:spcBef>
              <a:spcAft>
                <a:spcPts val="0"/>
              </a:spcAft>
              <a:buClr>
                <a:schemeClr val="lt2"/>
              </a:buClr>
              <a:buSzPts val="1850"/>
              <a:buFont typeface="Noto Sans Symbols"/>
              <a:buNone/>
            </a:pPr>
            <a:endParaRPr sz="1850" b="1" i="1" u="none" strike="noStrike" cap="none" dirty="0">
              <a:solidFill>
                <a:schemeClr val="dk1"/>
              </a:solidFill>
              <a:latin typeface="Verdana"/>
              <a:ea typeface="Verdana"/>
              <a:cs typeface="Verdana"/>
              <a:sym typeface="Verdana"/>
            </a:endParaRPr>
          </a:p>
          <a:p>
            <a:pPr marL="0" marR="0" lvl="0" indent="0" algn="l" rtl="0">
              <a:lnSpc>
                <a:spcPct val="90000"/>
              </a:lnSpc>
              <a:spcBef>
                <a:spcPts val="0"/>
              </a:spcBef>
              <a:spcAft>
                <a:spcPts val="0"/>
              </a:spcAft>
              <a:buClr>
                <a:schemeClr val="lt2"/>
              </a:buClr>
              <a:buSzPts val="1850"/>
              <a:buFont typeface="Noto Sans Symbols"/>
              <a:buNone/>
            </a:pPr>
            <a:r>
              <a:rPr lang="en-GB" sz="1850" i="1" dirty="0">
                <a:solidFill>
                  <a:schemeClr val="dk1"/>
                </a:solidFill>
              </a:rPr>
              <a:t>Burgundy </a:t>
            </a:r>
            <a:r>
              <a:rPr lang="en-GB" sz="1850" b="0" i="1" u="none" strike="noStrike" cap="none" dirty="0">
                <a:solidFill>
                  <a:schemeClr val="dk1"/>
                </a:solidFill>
                <a:latin typeface="Verdana"/>
                <a:ea typeface="Verdana"/>
                <a:cs typeface="Verdana"/>
                <a:sym typeface="Verdana"/>
              </a:rPr>
              <a:t>Class:  	Rosanna </a:t>
            </a:r>
            <a:r>
              <a:rPr lang="en-GB" sz="1850" b="0" i="1" u="none" strike="noStrike" cap="none" dirty="0" err="1">
                <a:solidFill>
                  <a:schemeClr val="dk1"/>
                </a:solidFill>
                <a:latin typeface="Verdana"/>
                <a:ea typeface="Verdana"/>
                <a:cs typeface="Verdana"/>
                <a:sym typeface="Verdana"/>
              </a:rPr>
              <a:t>Cowdrith</a:t>
            </a:r>
            <a:endParaRPr dirty="0"/>
          </a:p>
          <a:p>
            <a:pPr marL="0" marR="0" lvl="0" indent="0" algn="l" rtl="0">
              <a:lnSpc>
                <a:spcPct val="90000"/>
              </a:lnSpc>
              <a:spcBef>
                <a:spcPts val="0"/>
              </a:spcBef>
              <a:spcAft>
                <a:spcPts val="0"/>
              </a:spcAft>
              <a:buClr>
                <a:schemeClr val="lt2"/>
              </a:buClr>
              <a:buSzPts val="1850"/>
              <a:buFont typeface="Noto Sans Symbols"/>
              <a:buNone/>
            </a:pPr>
            <a:r>
              <a:rPr lang="en-GB" sz="1850" i="1" dirty="0">
                <a:solidFill>
                  <a:schemeClr val="dk1"/>
                </a:solidFill>
              </a:rPr>
              <a:t>			Emilie </a:t>
            </a:r>
            <a:r>
              <a:rPr lang="en-GB" sz="1850" i="1" dirty="0" err="1">
                <a:solidFill>
                  <a:schemeClr val="dk1"/>
                </a:solidFill>
              </a:rPr>
              <a:t>Kamanyire</a:t>
            </a:r>
            <a:endParaRPr sz="1850" i="1" dirty="0">
              <a:solidFill>
                <a:schemeClr val="dk1"/>
              </a:solidFill>
            </a:endParaRPr>
          </a:p>
          <a:p>
            <a:pPr marL="0" marR="0" lvl="0" indent="0" algn="l" rtl="0">
              <a:lnSpc>
                <a:spcPct val="90000"/>
              </a:lnSpc>
              <a:spcBef>
                <a:spcPts val="0"/>
              </a:spcBef>
              <a:spcAft>
                <a:spcPts val="0"/>
              </a:spcAft>
              <a:buClr>
                <a:schemeClr val="lt2"/>
              </a:buClr>
              <a:buSzPts val="1850"/>
              <a:buFont typeface="Noto Sans Symbols"/>
              <a:buNone/>
            </a:pPr>
            <a:endParaRPr sz="1850" b="0" i="1" u="none" strike="noStrike" cap="none" dirty="0">
              <a:solidFill>
                <a:schemeClr val="dk1"/>
              </a:solidFill>
              <a:latin typeface="Verdana"/>
              <a:ea typeface="Verdana"/>
              <a:cs typeface="Verdana"/>
              <a:sym typeface="Verdana"/>
            </a:endParaRPr>
          </a:p>
          <a:p>
            <a:pPr marL="0" marR="0" lvl="0" indent="0" algn="l" rtl="0">
              <a:lnSpc>
                <a:spcPct val="90000"/>
              </a:lnSpc>
              <a:spcBef>
                <a:spcPts val="0"/>
              </a:spcBef>
              <a:spcAft>
                <a:spcPts val="0"/>
              </a:spcAft>
              <a:buClr>
                <a:schemeClr val="lt2"/>
              </a:buClr>
              <a:buSzPts val="1850"/>
              <a:buFont typeface="Noto Sans Symbols"/>
              <a:buNone/>
            </a:pPr>
            <a:r>
              <a:rPr lang="en-GB" sz="1850" i="1" dirty="0" smtClean="0">
                <a:solidFill>
                  <a:schemeClr val="dk1"/>
                </a:solidFill>
              </a:rPr>
              <a:t>Ruby </a:t>
            </a:r>
            <a:r>
              <a:rPr lang="en-GB" sz="1850" i="1" dirty="0">
                <a:solidFill>
                  <a:schemeClr val="dk1"/>
                </a:solidFill>
              </a:rPr>
              <a:t>Class</a:t>
            </a:r>
            <a:r>
              <a:rPr lang="en-GB" sz="1850" b="0" i="1" u="none" strike="noStrike" cap="none" dirty="0">
                <a:solidFill>
                  <a:schemeClr val="dk1"/>
                </a:solidFill>
                <a:latin typeface="Verdana"/>
                <a:ea typeface="Verdana"/>
                <a:cs typeface="Verdana"/>
                <a:sym typeface="Verdana"/>
              </a:rPr>
              <a:t>: 		Josh Hanson</a:t>
            </a:r>
            <a:endParaRPr sz="1850" i="1" dirty="0">
              <a:solidFill>
                <a:schemeClr val="dk1"/>
              </a:solidFill>
            </a:endParaRPr>
          </a:p>
          <a:p>
            <a:pPr marL="1828800" marR="0" lvl="0" indent="457200" algn="l" rtl="0">
              <a:lnSpc>
                <a:spcPct val="90000"/>
              </a:lnSpc>
              <a:spcBef>
                <a:spcPts val="0"/>
              </a:spcBef>
              <a:spcAft>
                <a:spcPts val="0"/>
              </a:spcAft>
              <a:buClr>
                <a:schemeClr val="lt2"/>
              </a:buClr>
              <a:buSzPts val="1850"/>
              <a:buFont typeface="Noto Sans Symbols"/>
              <a:buNone/>
            </a:pPr>
            <a:endParaRPr sz="1850" i="1" dirty="0">
              <a:solidFill>
                <a:schemeClr val="dk1"/>
              </a:solidFill>
            </a:endParaRPr>
          </a:p>
          <a:p>
            <a:pPr marL="0" marR="0" lvl="0" indent="0" algn="l" rtl="0">
              <a:lnSpc>
                <a:spcPct val="90000"/>
              </a:lnSpc>
              <a:spcBef>
                <a:spcPts val="0"/>
              </a:spcBef>
              <a:spcAft>
                <a:spcPts val="0"/>
              </a:spcAft>
              <a:buClr>
                <a:schemeClr val="lt2"/>
              </a:buClr>
              <a:buSzPts val="1850"/>
              <a:buFont typeface="Noto Sans Symbols"/>
              <a:buNone/>
            </a:pPr>
            <a:r>
              <a:rPr lang="en-GB" sz="1850" i="1" dirty="0">
                <a:solidFill>
                  <a:schemeClr val="dk1"/>
                </a:solidFill>
              </a:rPr>
              <a:t>Teaching assistants: Iona Graham, Emily Wilding, Maria Ruiz</a:t>
            </a:r>
            <a:endParaRPr dirty="0"/>
          </a:p>
        </p:txBody>
      </p:sp>
      <p:pic>
        <p:nvPicPr>
          <p:cNvPr id="159" name="Google Shape;159;p1" descr="\\2107srv001\staff$\kkowalska\Documents\My Pictures\Morley_Logo_Type_Large_blk.jpg"/>
          <p:cNvPicPr preferRelativeResize="0"/>
          <p:nvPr/>
        </p:nvPicPr>
        <p:blipFill rotWithShape="1">
          <a:blip r:embed="rId3">
            <a:alphaModFix/>
          </a:blip>
          <a:srcRect/>
          <a:stretch/>
        </p:blipFill>
        <p:spPr>
          <a:xfrm>
            <a:off x="7254775" y="342404"/>
            <a:ext cx="1346240" cy="1656184"/>
          </a:xfrm>
          <a:prstGeom prst="rect">
            <a:avLst/>
          </a:prstGeom>
          <a:noFill/>
          <a:ln>
            <a:noFill/>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p3"/>
          <p:cNvSpPr txBox="1">
            <a:spLocks noGrp="1"/>
          </p:cNvSpPr>
          <p:nvPr>
            <p:ph type="title"/>
          </p:nvPr>
        </p:nvSpPr>
        <p:spPr>
          <a:xfrm>
            <a:off x="393396" y="110802"/>
            <a:ext cx="7304700" cy="946500"/>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dk1"/>
              </a:buClr>
              <a:buSzPts val="3300"/>
              <a:buFont typeface="Verdana"/>
              <a:buNone/>
            </a:pPr>
            <a:r>
              <a:rPr lang="en-GB" sz="3300" b="1" i="0" u="none" strike="noStrike" cap="none">
                <a:solidFill>
                  <a:schemeClr val="dk1"/>
                </a:solidFill>
                <a:latin typeface="Verdana"/>
                <a:ea typeface="Verdana"/>
                <a:cs typeface="Verdana"/>
                <a:sym typeface="Verdana"/>
              </a:rPr>
              <a:t>Year 2 Essentials: Every Day</a:t>
            </a:r>
            <a:endParaRPr sz="3300" b="1" i="0" u="none" strike="noStrike" cap="none">
              <a:solidFill>
                <a:schemeClr val="dk1"/>
              </a:solidFill>
              <a:latin typeface="Verdana"/>
              <a:ea typeface="Verdana"/>
              <a:cs typeface="Verdana"/>
              <a:sym typeface="Verdana"/>
            </a:endParaRPr>
          </a:p>
        </p:txBody>
      </p:sp>
      <p:sp>
        <p:nvSpPr>
          <p:cNvPr id="167" name="Google Shape;167;p3"/>
          <p:cNvSpPr txBox="1">
            <a:spLocks noGrp="1"/>
          </p:cNvSpPr>
          <p:nvPr>
            <p:ph type="body" idx="1"/>
          </p:nvPr>
        </p:nvSpPr>
        <p:spPr>
          <a:xfrm>
            <a:off x="0" y="1243012"/>
            <a:ext cx="9145891" cy="5223110"/>
          </a:xfrm>
          <a:prstGeom prst="rect">
            <a:avLst/>
          </a:prstGeom>
          <a:noFill/>
          <a:ln>
            <a:noFill/>
          </a:ln>
        </p:spPr>
        <p:txBody>
          <a:bodyPr spcFirstLastPara="1" wrap="square" lIns="93400" tIns="46700" rIns="93400" bIns="46700" anchor="ctr" anchorCtr="0">
            <a:noAutofit/>
          </a:bodyPr>
          <a:lstStyle/>
          <a:p>
            <a:pPr marL="457200" marR="0" lvl="0" indent="-381000" algn="l" rtl="0">
              <a:lnSpc>
                <a:spcPct val="100000"/>
              </a:lnSpc>
              <a:spcBef>
                <a:spcPts val="613"/>
              </a:spcBef>
              <a:spcAft>
                <a:spcPts val="0"/>
              </a:spcAft>
              <a:buClr>
                <a:schemeClr val="dk1"/>
              </a:buClr>
              <a:buSzPts val="2400"/>
              <a:buChar char="○"/>
            </a:pPr>
            <a:r>
              <a:rPr lang="en-GB" sz="2400">
                <a:solidFill>
                  <a:schemeClr val="dk1"/>
                </a:solidFill>
              </a:rPr>
              <a:t>Children should arrive and be picked up at </a:t>
            </a:r>
            <a:endParaRPr sz="2400">
              <a:solidFill>
                <a:schemeClr val="dk1"/>
              </a:solidFill>
            </a:endParaRPr>
          </a:p>
          <a:p>
            <a:pPr marL="76200" marR="0" lvl="0" indent="0" algn="l" rtl="0">
              <a:lnSpc>
                <a:spcPct val="100000"/>
              </a:lnSpc>
              <a:spcBef>
                <a:spcPts val="613"/>
              </a:spcBef>
              <a:spcAft>
                <a:spcPts val="0"/>
              </a:spcAft>
              <a:buClr>
                <a:schemeClr val="dk1"/>
              </a:buClr>
              <a:buSzPts val="2400"/>
              <a:buNone/>
            </a:pPr>
            <a:r>
              <a:rPr lang="en-GB" sz="2400">
                <a:solidFill>
                  <a:schemeClr val="dk1"/>
                </a:solidFill>
              </a:rPr>
              <a:t>    their designated time: </a:t>
            </a:r>
            <a:endParaRPr sz="2400">
              <a:solidFill>
                <a:schemeClr val="dk1"/>
              </a:solidFill>
            </a:endParaRPr>
          </a:p>
          <a:p>
            <a:pPr marL="457200" marR="0" lvl="0" indent="-381000" algn="l" rtl="0">
              <a:lnSpc>
                <a:spcPct val="100000"/>
              </a:lnSpc>
              <a:spcBef>
                <a:spcPts val="613"/>
              </a:spcBef>
              <a:spcAft>
                <a:spcPts val="0"/>
              </a:spcAft>
              <a:buClr>
                <a:schemeClr val="dk1"/>
              </a:buClr>
              <a:buSzPts val="2400"/>
              <a:buChar char="○"/>
            </a:pPr>
            <a:r>
              <a:rPr lang="en-GB" sz="2400" b="1">
                <a:solidFill>
                  <a:schemeClr val="dk1"/>
                </a:solidFill>
              </a:rPr>
              <a:t>Burgundy at 8.55am – 3pm   </a:t>
            </a:r>
            <a:endParaRPr sz="2400" b="1">
              <a:solidFill>
                <a:schemeClr val="dk1"/>
              </a:solidFill>
            </a:endParaRPr>
          </a:p>
          <a:p>
            <a:pPr marL="457200" marR="0" lvl="0" indent="0" algn="l" rtl="0">
              <a:lnSpc>
                <a:spcPct val="100000"/>
              </a:lnSpc>
              <a:spcBef>
                <a:spcPts val="613"/>
              </a:spcBef>
              <a:spcAft>
                <a:spcPts val="0"/>
              </a:spcAft>
              <a:buSzPts val="1800"/>
              <a:buNone/>
            </a:pPr>
            <a:r>
              <a:rPr lang="en-GB" sz="1400" b="1">
                <a:solidFill>
                  <a:schemeClr val="dk1"/>
                </a:solidFill>
              </a:rPr>
              <a:t>  </a:t>
            </a:r>
            <a:endParaRPr sz="1400" b="1">
              <a:solidFill>
                <a:schemeClr val="dk1"/>
              </a:solidFill>
            </a:endParaRPr>
          </a:p>
          <a:p>
            <a:pPr marL="457200" marR="0" lvl="0" indent="-381000" algn="l" rtl="0">
              <a:lnSpc>
                <a:spcPct val="100000"/>
              </a:lnSpc>
              <a:spcBef>
                <a:spcPts val="613"/>
              </a:spcBef>
              <a:spcAft>
                <a:spcPts val="0"/>
              </a:spcAft>
              <a:buClr>
                <a:schemeClr val="dk1"/>
              </a:buClr>
              <a:buSzPts val="2400"/>
              <a:buChar char="○"/>
            </a:pPr>
            <a:r>
              <a:rPr lang="en-GB" sz="2400" b="1">
                <a:solidFill>
                  <a:schemeClr val="dk1"/>
                </a:solidFill>
              </a:rPr>
              <a:t>Ruby at 8:50am - 2:55 pm      </a:t>
            </a:r>
            <a:endParaRPr sz="2400" b="1">
              <a:solidFill>
                <a:schemeClr val="dk1"/>
              </a:solidFill>
            </a:endParaRPr>
          </a:p>
          <a:p>
            <a:pPr marL="457200" marR="0" lvl="0" indent="-228600" algn="l" rtl="0">
              <a:lnSpc>
                <a:spcPct val="100000"/>
              </a:lnSpc>
              <a:spcBef>
                <a:spcPts val="613"/>
              </a:spcBef>
              <a:spcAft>
                <a:spcPts val="0"/>
              </a:spcAft>
              <a:buClr>
                <a:schemeClr val="dk1"/>
              </a:buClr>
              <a:buSzPts val="2400"/>
              <a:buNone/>
            </a:pPr>
            <a:endParaRPr sz="1400" b="1">
              <a:solidFill>
                <a:schemeClr val="dk1"/>
              </a:solidFill>
            </a:endParaRPr>
          </a:p>
          <a:p>
            <a:pPr marL="457200" marR="0" lvl="0" indent="-381000" algn="l" rtl="0">
              <a:lnSpc>
                <a:spcPct val="100000"/>
              </a:lnSpc>
              <a:spcBef>
                <a:spcPts val="0"/>
              </a:spcBef>
              <a:spcAft>
                <a:spcPts val="0"/>
              </a:spcAft>
              <a:buClr>
                <a:schemeClr val="dk1"/>
              </a:buClr>
              <a:buSzPts val="2400"/>
              <a:buFont typeface="Verdana"/>
              <a:buChar char="○"/>
            </a:pPr>
            <a:r>
              <a:rPr lang="en-GB" sz="2400" b="0" i="0" u="none" strike="noStrike" cap="none">
                <a:solidFill>
                  <a:schemeClr val="dk1"/>
                </a:solidFill>
                <a:latin typeface="Verdana"/>
                <a:ea typeface="Verdana"/>
                <a:cs typeface="Verdana"/>
                <a:sym typeface="Verdana"/>
              </a:rPr>
              <a:t>Water bottles should be brought into school daily. </a:t>
            </a:r>
            <a:endParaRPr/>
          </a:p>
          <a:p>
            <a:pPr marL="76200" marR="0" lvl="0" indent="0" algn="l" rtl="0">
              <a:lnSpc>
                <a:spcPct val="100000"/>
              </a:lnSpc>
              <a:spcBef>
                <a:spcPts val="0"/>
              </a:spcBef>
              <a:spcAft>
                <a:spcPts val="0"/>
              </a:spcAft>
              <a:buClr>
                <a:schemeClr val="dk1"/>
              </a:buClr>
              <a:buSzPts val="2400"/>
              <a:buNone/>
            </a:pPr>
            <a:endParaRPr sz="1400" b="0" i="0" u="none" strike="noStrike" cap="none">
              <a:solidFill>
                <a:schemeClr val="dk1"/>
              </a:solidFill>
              <a:latin typeface="Verdana"/>
              <a:ea typeface="Verdana"/>
              <a:cs typeface="Verdana"/>
              <a:sym typeface="Verdana"/>
            </a:endParaRPr>
          </a:p>
          <a:p>
            <a:pPr marL="457200" marR="0" lvl="0" indent="-381000" algn="l" rtl="0">
              <a:lnSpc>
                <a:spcPct val="80000"/>
              </a:lnSpc>
              <a:spcBef>
                <a:spcPts val="0"/>
              </a:spcBef>
              <a:spcAft>
                <a:spcPts val="0"/>
              </a:spcAft>
              <a:buClr>
                <a:schemeClr val="dk1"/>
              </a:buClr>
              <a:buSzPts val="2400"/>
              <a:buFont typeface="Verdana"/>
              <a:buChar char="○"/>
            </a:pPr>
            <a:r>
              <a:rPr lang="en-GB" sz="2400" b="0" i="0" u="none" strike="noStrike" cap="none">
                <a:solidFill>
                  <a:schemeClr val="dk1"/>
                </a:solidFill>
                <a:latin typeface="Verdana"/>
                <a:ea typeface="Verdana"/>
                <a:cs typeface="Verdana"/>
                <a:sym typeface="Verdana"/>
              </a:rPr>
              <a:t>Clothing suitable for the weather: </a:t>
            </a:r>
            <a:endParaRPr sz="2400" b="0" i="0" u="none" strike="noStrike" cap="none">
              <a:solidFill>
                <a:schemeClr val="dk1"/>
              </a:solidFill>
              <a:latin typeface="Verdana"/>
              <a:ea typeface="Verdana"/>
              <a:cs typeface="Verdana"/>
              <a:sym typeface="Verdana"/>
            </a:endParaRPr>
          </a:p>
          <a:p>
            <a:pPr marL="76200" marR="0" lvl="0" indent="0" algn="l" rtl="0">
              <a:lnSpc>
                <a:spcPct val="80000"/>
              </a:lnSpc>
              <a:spcBef>
                <a:spcPts val="0"/>
              </a:spcBef>
              <a:spcAft>
                <a:spcPts val="0"/>
              </a:spcAft>
              <a:buClr>
                <a:schemeClr val="dk1"/>
              </a:buClr>
              <a:buSzPts val="2400"/>
              <a:buNone/>
            </a:pPr>
            <a:r>
              <a:rPr lang="en-GB" sz="2400" b="0" i="1" u="none" strike="noStrike" cap="none">
                <a:solidFill>
                  <a:schemeClr val="dk1"/>
                </a:solidFill>
                <a:latin typeface="Verdana"/>
                <a:ea typeface="Verdana"/>
                <a:cs typeface="Verdana"/>
                <a:sym typeface="Verdana"/>
              </a:rPr>
              <a:t>     jacket/coat (hats/gloves in winter) and </a:t>
            </a:r>
            <a:endParaRPr sz="2400" b="0" i="1" u="none" strike="noStrike" cap="none">
              <a:solidFill>
                <a:schemeClr val="dk1"/>
              </a:solidFill>
              <a:latin typeface="Verdana"/>
              <a:ea typeface="Verdana"/>
              <a:cs typeface="Verdana"/>
              <a:sym typeface="Verdana"/>
            </a:endParaRPr>
          </a:p>
          <a:p>
            <a:pPr marL="76200" marR="0" lvl="0" indent="0" algn="l" rtl="0">
              <a:lnSpc>
                <a:spcPct val="80000"/>
              </a:lnSpc>
              <a:spcBef>
                <a:spcPts val="0"/>
              </a:spcBef>
              <a:spcAft>
                <a:spcPts val="0"/>
              </a:spcAft>
              <a:buClr>
                <a:schemeClr val="dk1"/>
              </a:buClr>
              <a:buSzPts val="2400"/>
              <a:buNone/>
            </a:pPr>
            <a:r>
              <a:rPr lang="en-GB" sz="2400" b="0" i="1" u="none" strike="noStrike" cap="none">
                <a:solidFill>
                  <a:schemeClr val="dk1"/>
                </a:solidFill>
                <a:latin typeface="Verdana"/>
                <a:ea typeface="Verdana"/>
                <a:cs typeface="Verdana"/>
                <a:sym typeface="Verdana"/>
              </a:rPr>
              <a:t>     sensible shoes for outdoor playtimes.</a:t>
            </a:r>
            <a:endParaRPr/>
          </a:p>
          <a:p>
            <a:pPr marL="457200" marR="0" lvl="0" indent="-228600" algn="l" rtl="0">
              <a:lnSpc>
                <a:spcPct val="80000"/>
              </a:lnSpc>
              <a:spcBef>
                <a:spcPts val="0"/>
              </a:spcBef>
              <a:spcAft>
                <a:spcPts val="0"/>
              </a:spcAft>
              <a:buClr>
                <a:schemeClr val="dk1"/>
              </a:buClr>
              <a:buSzPts val="2400"/>
              <a:buFont typeface="Verdana"/>
              <a:buNone/>
            </a:pPr>
            <a:endParaRPr sz="1400" b="0" i="1" u="none" strike="noStrike" cap="none">
              <a:solidFill>
                <a:schemeClr val="dk1"/>
              </a:solidFill>
              <a:latin typeface="Verdana"/>
              <a:ea typeface="Verdana"/>
              <a:cs typeface="Verdana"/>
              <a:sym typeface="Verdana"/>
            </a:endParaRPr>
          </a:p>
          <a:p>
            <a:pPr marL="457200" marR="0" lvl="0" indent="-381000" algn="l" rtl="0">
              <a:lnSpc>
                <a:spcPct val="80000"/>
              </a:lnSpc>
              <a:spcBef>
                <a:spcPts val="0"/>
              </a:spcBef>
              <a:spcAft>
                <a:spcPts val="0"/>
              </a:spcAft>
              <a:buClr>
                <a:schemeClr val="dk1"/>
              </a:buClr>
              <a:buSzPts val="2400"/>
              <a:buChar char="○"/>
            </a:pPr>
            <a:r>
              <a:rPr lang="en-GB" sz="2400" b="0" i="0" u="none" strike="noStrike" cap="none">
                <a:solidFill>
                  <a:schemeClr val="dk1"/>
                </a:solidFill>
                <a:latin typeface="Verdana"/>
                <a:ea typeface="Verdana"/>
                <a:cs typeface="Verdana"/>
                <a:sym typeface="Verdana"/>
              </a:rPr>
              <a:t>Book bag: </a:t>
            </a:r>
            <a:r>
              <a:rPr lang="en-GB" sz="2400">
                <a:solidFill>
                  <a:schemeClr val="dk1"/>
                </a:solidFill>
              </a:rPr>
              <a:t>Reading book &amp; Reading Record Book</a:t>
            </a:r>
            <a:endParaRPr/>
          </a:p>
          <a:p>
            <a:pPr marL="457200" marR="0" lvl="0" indent="-228600" algn="l" rtl="0">
              <a:lnSpc>
                <a:spcPct val="80000"/>
              </a:lnSpc>
              <a:spcBef>
                <a:spcPts val="0"/>
              </a:spcBef>
              <a:spcAft>
                <a:spcPts val="0"/>
              </a:spcAft>
              <a:buClr>
                <a:schemeClr val="dk1"/>
              </a:buClr>
              <a:buSzPts val="2400"/>
              <a:buNone/>
            </a:pPr>
            <a:endParaRPr sz="1400">
              <a:solidFill>
                <a:schemeClr val="dk1"/>
              </a:solidFill>
            </a:endParaRPr>
          </a:p>
          <a:p>
            <a:pPr marL="457200" marR="0" lvl="0" indent="-381000" algn="l" rtl="0">
              <a:lnSpc>
                <a:spcPct val="80000"/>
              </a:lnSpc>
              <a:spcBef>
                <a:spcPts val="0"/>
              </a:spcBef>
              <a:spcAft>
                <a:spcPts val="0"/>
              </a:spcAft>
              <a:buClr>
                <a:schemeClr val="dk1"/>
              </a:buClr>
              <a:buSzPts val="2400"/>
              <a:buChar char="○"/>
            </a:pPr>
            <a:r>
              <a:rPr lang="en-GB" sz="2400">
                <a:solidFill>
                  <a:schemeClr val="dk1"/>
                </a:solidFill>
              </a:rPr>
              <a:t>PE Kit to be worn on PE days  </a:t>
            </a:r>
            <a:r>
              <a:rPr lang="en-GB" sz="2400" b="1">
                <a:solidFill>
                  <a:schemeClr val="dk1"/>
                </a:solidFill>
              </a:rPr>
              <a:t>Monday &amp; Wednesday</a:t>
            </a:r>
            <a:endParaRPr sz="2400" b="1">
              <a:solidFill>
                <a:schemeClr val="dk1"/>
              </a:solidFill>
            </a:endParaRPr>
          </a:p>
          <a:p>
            <a:pPr marL="0" marR="0" lvl="0" indent="0" algn="l" rtl="0">
              <a:lnSpc>
                <a:spcPct val="80000"/>
              </a:lnSpc>
              <a:spcBef>
                <a:spcPts val="789"/>
              </a:spcBef>
              <a:spcAft>
                <a:spcPts val="0"/>
              </a:spcAft>
              <a:buSzPts val="1800"/>
              <a:buNone/>
            </a:pPr>
            <a:endParaRPr sz="880" b="0" i="0" u="none" strike="noStrike" cap="none">
              <a:solidFill>
                <a:schemeClr val="dk1"/>
              </a:solidFill>
              <a:latin typeface="Verdana"/>
              <a:ea typeface="Verdana"/>
              <a:cs typeface="Verdana"/>
              <a:sym typeface="Verdana"/>
            </a:endParaRPr>
          </a:p>
          <a:p>
            <a:pPr marL="0" marR="0" lvl="0" indent="0" algn="l" rtl="0">
              <a:lnSpc>
                <a:spcPct val="80000"/>
              </a:lnSpc>
              <a:spcBef>
                <a:spcPts val="789"/>
              </a:spcBef>
              <a:spcAft>
                <a:spcPts val="0"/>
              </a:spcAft>
              <a:buSzPts val="1800"/>
              <a:buNone/>
            </a:pPr>
            <a:r>
              <a:rPr lang="en-GB" sz="880" b="0" i="0" u="none" strike="noStrike" cap="none">
                <a:solidFill>
                  <a:schemeClr val="dk1"/>
                </a:solidFill>
                <a:latin typeface="Verdana"/>
                <a:ea typeface="Verdana"/>
                <a:cs typeface="Verdana"/>
                <a:sym typeface="Verdana"/>
              </a:rPr>
              <a:t> </a:t>
            </a:r>
            <a:endParaRPr sz="880" b="0" i="0" u="none" strike="noStrike" cap="none">
              <a:solidFill>
                <a:schemeClr val="dk1"/>
              </a:solidFill>
              <a:latin typeface="Verdana"/>
              <a:ea typeface="Verdana"/>
              <a:cs typeface="Verdana"/>
              <a:sym typeface="Verdana"/>
            </a:endParaRPr>
          </a:p>
          <a:p>
            <a:pPr marL="0" marR="0" lvl="0" indent="0" algn="l" rtl="0">
              <a:lnSpc>
                <a:spcPct val="80000"/>
              </a:lnSpc>
              <a:spcBef>
                <a:spcPts val="789"/>
              </a:spcBef>
              <a:spcAft>
                <a:spcPts val="0"/>
              </a:spcAft>
              <a:buSzPts val="1800"/>
              <a:buNone/>
            </a:pPr>
            <a:endParaRPr sz="880" b="0" i="0" u="none" strike="noStrike" cap="none">
              <a:solidFill>
                <a:schemeClr val="dk1"/>
              </a:solidFill>
              <a:latin typeface="Verdana"/>
              <a:ea typeface="Verdana"/>
              <a:cs typeface="Verdana"/>
              <a:sym typeface="Verdana"/>
            </a:endParaRPr>
          </a:p>
          <a:p>
            <a:pPr marL="0" marR="0" lvl="0" indent="0" algn="l" rtl="0">
              <a:lnSpc>
                <a:spcPct val="80000"/>
              </a:lnSpc>
              <a:spcBef>
                <a:spcPts val="789"/>
              </a:spcBef>
              <a:spcAft>
                <a:spcPts val="0"/>
              </a:spcAft>
              <a:buSzPts val="1800"/>
              <a:buNone/>
            </a:pPr>
            <a:endParaRPr sz="880" b="0" i="0" u="none" strike="noStrike" cap="none">
              <a:solidFill>
                <a:schemeClr val="dk1"/>
              </a:solidFill>
              <a:latin typeface="Verdana"/>
              <a:ea typeface="Verdana"/>
              <a:cs typeface="Verdana"/>
              <a:sym typeface="Verdana"/>
            </a:endParaRPr>
          </a:p>
        </p:txBody>
      </p:sp>
      <p:pic>
        <p:nvPicPr>
          <p:cNvPr id="168" name="Google Shape;168;p3"/>
          <p:cNvPicPr preferRelativeResize="0"/>
          <p:nvPr/>
        </p:nvPicPr>
        <p:blipFill rotWithShape="1">
          <a:blip r:embed="rId3">
            <a:alphaModFix/>
          </a:blip>
          <a:srcRect/>
          <a:stretch/>
        </p:blipFill>
        <p:spPr>
          <a:xfrm>
            <a:off x="8359123" y="1057302"/>
            <a:ext cx="1080152" cy="1767582"/>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4"/>
          <p:cNvSpPr txBox="1">
            <a:spLocks noGrp="1"/>
          </p:cNvSpPr>
          <p:nvPr>
            <p:ph type="title"/>
          </p:nvPr>
        </p:nvSpPr>
        <p:spPr>
          <a:xfrm>
            <a:off x="393397" y="334648"/>
            <a:ext cx="7304700" cy="946500"/>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dk1"/>
              </a:buClr>
              <a:buSzPts val="3300"/>
              <a:buFont typeface="Verdana"/>
              <a:buNone/>
            </a:pPr>
            <a:r>
              <a:rPr lang="en-GB" sz="3300" b="1" i="0" u="none" strike="noStrike" cap="none">
                <a:solidFill>
                  <a:schemeClr val="dk1"/>
                </a:solidFill>
                <a:latin typeface="Verdana"/>
                <a:ea typeface="Verdana"/>
                <a:cs typeface="Verdana"/>
                <a:sym typeface="Verdana"/>
              </a:rPr>
              <a:t>Year 2 Essentials: Every Day</a:t>
            </a:r>
            <a:endParaRPr sz="3300" b="1" i="0" u="none" strike="noStrike" cap="none">
              <a:solidFill>
                <a:schemeClr val="dk1"/>
              </a:solidFill>
              <a:latin typeface="Verdana"/>
              <a:ea typeface="Verdana"/>
              <a:cs typeface="Verdana"/>
              <a:sym typeface="Verdana"/>
            </a:endParaRPr>
          </a:p>
        </p:txBody>
      </p:sp>
      <p:sp>
        <p:nvSpPr>
          <p:cNvPr id="176" name="Google Shape;176;p4"/>
          <p:cNvSpPr txBox="1">
            <a:spLocks noGrp="1"/>
          </p:cNvSpPr>
          <p:nvPr>
            <p:ph type="body" idx="1"/>
          </p:nvPr>
        </p:nvSpPr>
        <p:spPr>
          <a:xfrm>
            <a:off x="393397" y="1618523"/>
            <a:ext cx="7764900" cy="4423500"/>
          </a:xfrm>
          <a:prstGeom prst="rect">
            <a:avLst/>
          </a:prstGeom>
          <a:noFill/>
          <a:ln>
            <a:noFill/>
          </a:ln>
        </p:spPr>
        <p:txBody>
          <a:bodyPr spcFirstLastPara="1" wrap="square" lIns="93400" tIns="46700" rIns="93400" bIns="46700" anchor="ctr" anchorCtr="0">
            <a:noAutofit/>
          </a:bodyPr>
          <a:lstStyle/>
          <a:p>
            <a:pPr marL="0" marR="0" lvl="0" indent="0" algn="l" rtl="0">
              <a:lnSpc>
                <a:spcPct val="80000"/>
              </a:lnSpc>
              <a:spcBef>
                <a:spcPts val="973"/>
              </a:spcBef>
              <a:spcAft>
                <a:spcPts val="0"/>
              </a:spcAft>
              <a:buSzPts val="1800"/>
              <a:buNone/>
            </a:pPr>
            <a:r>
              <a:rPr lang="en-GB" sz="2400" b="1">
                <a:solidFill>
                  <a:schemeClr val="dk1"/>
                </a:solidFill>
              </a:rPr>
              <a:t>Please do not bring in:</a:t>
            </a:r>
            <a:endParaRPr/>
          </a:p>
          <a:p>
            <a:pPr marL="0" marR="0" lvl="0" indent="0" algn="l" rtl="0">
              <a:lnSpc>
                <a:spcPct val="80000"/>
              </a:lnSpc>
              <a:spcBef>
                <a:spcPts val="973"/>
              </a:spcBef>
              <a:spcAft>
                <a:spcPts val="0"/>
              </a:spcAft>
              <a:buSzPts val="1800"/>
              <a:buNone/>
            </a:pPr>
            <a:endParaRPr sz="2400">
              <a:solidFill>
                <a:schemeClr val="dk1"/>
              </a:solidFill>
            </a:endParaRPr>
          </a:p>
          <a:p>
            <a:pPr marL="457200" marR="0" lvl="0" indent="-381000" algn="l" rtl="0">
              <a:lnSpc>
                <a:spcPct val="80000"/>
              </a:lnSpc>
              <a:spcBef>
                <a:spcPts val="973"/>
              </a:spcBef>
              <a:spcAft>
                <a:spcPts val="0"/>
              </a:spcAft>
              <a:buClr>
                <a:schemeClr val="dk1"/>
              </a:buClr>
              <a:buSzPts val="2400"/>
              <a:buChar char="○"/>
            </a:pPr>
            <a:r>
              <a:rPr lang="en-GB" sz="2400">
                <a:solidFill>
                  <a:schemeClr val="dk1"/>
                </a:solidFill>
              </a:rPr>
              <a:t>Show and tell items</a:t>
            </a:r>
            <a:endParaRPr/>
          </a:p>
          <a:p>
            <a:pPr marL="457200" marR="0" lvl="0" indent="-228600" algn="l" rtl="0">
              <a:lnSpc>
                <a:spcPct val="80000"/>
              </a:lnSpc>
              <a:spcBef>
                <a:spcPts val="973"/>
              </a:spcBef>
              <a:spcAft>
                <a:spcPts val="0"/>
              </a:spcAft>
              <a:buClr>
                <a:schemeClr val="dk1"/>
              </a:buClr>
              <a:buSzPts val="2400"/>
              <a:buNone/>
            </a:pPr>
            <a:endParaRPr sz="1400">
              <a:solidFill>
                <a:schemeClr val="dk1"/>
              </a:solidFill>
            </a:endParaRPr>
          </a:p>
          <a:p>
            <a:pPr marL="457200" marR="0" lvl="0" indent="-381000" algn="l" rtl="0">
              <a:lnSpc>
                <a:spcPct val="80000"/>
              </a:lnSpc>
              <a:spcBef>
                <a:spcPts val="0"/>
              </a:spcBef>
              <a:spcAft>
                <a:spcPts val="0"/>
              </a:spcAft>
              <a:buClr>
                <a:schemeClr val="dk1"/>
              </a:buClr>
              <a:buSzPts val="2400"/>
              <a:buChar char="○"/>
            </a:pPr>
            <a:r>
              <a:rPr lang="en-GB" sz="2400">
                <a:solidFill>
                  <a:schemeClr val="dk1"/>
                </a:solidFill>
              </a:rPr>
              <a:t>Pencil cases</a:t>
            </a:r>
            <a:endParaRPr/>
          </a:p>
          <a:p>
            <a:pPr marL="457200" marR="0" lvl="0" indent="-228600" algn="l" rtl="0">
              <a:lnSpc>
                <a:spcPct val="80000"/>
              </a:lnSpc>
              <a:spcBef>
                <a:spcPts val="0"/>
              </a:spcBef>
              <a:spcAft>
                <a:spcPts val="0"/>
              </a:spcAft>
              <a:buClr>
                <a:schemeClr val="dk1"/>
              </a:buClr>
              <a:buSzPts val="2400"/>
              <a:buNone/>
            </a:pPr>
            <a:endParaRPr sz="2400">
              <a:solidFill>
                <a:schemeClr val="dk1"/>
              </a:solidFill>
            </a:endParaRPr>
          </a:p>
          <a:p>
            <a:pPr marL="457200" marR="0" lvl="0" indent="-381000" algn="l" rtl="0">
              <a:lnSpc>
                <a:spcPct val="80000"/>
              </a:lnSpc>
              <a:spcBef>
                <a:spcPts val="0"/>
              </a:spcBef>
              <a:spcAft>
                <a:spcPts val="0"/>
              </a:spcAft>
              <a:buClr>
                <a:schemeClr val="dk1"/>
              </a:buClr>
              <a:buSzPts val="2400"/>
              <a:buChar char="○"/>
            </a:pPr>
            <a:r>
              <a:rPr lang="en-GB" sz="2400">
                <a:solidFill>
                  <a:schemeClr val="dk1"/>
                </a:solidFill>
              </a:rPr>
              <a:t>Soft toys (or toys of any sort!)</a:t>
            </a:r>
            <a:endParaRPr/>
          </a:p>
          <a:p>
            <a:pPr marL="76200" marR="0" lvl="0" indent="0" algn="l" rtl="0">
              <a:lnSpc>
                <a:spcPct val="80000"/>
              </a:lnSpc>
              <a:spcBef>
                <a:spcPts val="0"/>
              </a:spcBef>
              <a:spcAft>
                <a:spcPts val="0"/>
              </a:spcAft>
              <a:buClr>
                <a:schemeClr val="dk1"/>
              </a:buClr>
              <a:buSzPts val="2400"/>
              <a:buNone/>
            </a:pPr>
            <a:endParaRPr sz="2400">
              <a:solidFill>
                <a:schemeClr val="dk1"/>
              </a:solidFill>
            </a:endParaRPr>
          </a:p>
          <a:p>
            <a:pPr marL="457200" marR="0" lvl="0" indent="-381000" algn="l" rtl="0">
              <a:lnSpc>
                <a:spcPct val="80000"/>
              </a:lnSpc>
              <a:spcBef>
                <a:spcPts val="0"/>
              </a:spcBef>
              <a:spcAft>
                <a:spcPts val="0"/>
              </a:spcAft>
              <a:buClr>
                <a:schemeClr val="dk1"/>
              </a:buClr>
              <a:buSzPts val="2400"/>
              <a:buChar char="○"/>
            </a:pPr>
            <a:r>
              <a:rPr lang="en-GB" sz="2400">
                <a:solidFill>
                  <a:schemeClr val="dk1"/>
                </a:solidFill>
              </a:rPr>
              <a:t>Big backpacks</a:t>
            </a:r>
            <a:endParaRPr sz="2400">
              <a:solidFill>
                <a:schemeClr val="dk1"/>
              </a:solidFill>
            </a:endParaRPr>
          </a:p>
          <a:p>
            <a:pPr marL="76200" marR="0" lvl="0" indent="0" algn="l" rtl="0">
              <a:lnSpc>
                <a:spcPct val="80000"/>
              </a:lnSpc>
              <a:spcBef>
                <a:spcPts val="0"/>
              </a:spcBef>
              <a:spcAft>
                <a:spcPts val="0"/>
              </a:spcAft>
              <a:buClr>
                <a:schemeClr val="dk1"/>
              </a:buClr>
              <a:buSzPts val="2400"/>
              <a:buNone/>
            </a:pPr>
            <a:endParaRPr sz="2400">
              <a:solidFill>
                <a:schemeClr val="dk1"/>
              </a:solidFill>
            </a:endParaRPr>
          </a:p>
          <a:p>
            <a:pPr marL="457200" marR="0" lvl="0" indent="-381000" algn="l" rtl="0">
              <a:lnSpc>
                <a:spcPct val="80000"/>
              </a:lnSpc>
              <a:spcBef>
                <a:spcPts val="0"/>
              </a:spcBef>
              <a:spcAft>
                <a:spcPts val="0"/>
              </a:spcAft>
              <a:buClr>
                <a:schemeClr val="dk1"/>
              </a:buClr>
              <a:buSzPts val="2400"/>
              <a:buChar char="○"/>
            </a:pPr>
            <a:r>
              <a:rPr lang="en-GB" sz="2400">
                <a:solidFill>
                  <a:schemeClr val="dk1"/>
                </a:solidFill>
              </a:rPr>
              <a:t>Unhealthy snacks </a:t>
            </a:r>
            <a:endParaRPr sz="2400">
              <a:solidFill>
                <a:schemeClr val="dk1"/>
              </a:solidFill>
            </a:endParaRPr>
          </a:p>
          <a:p>
            <a:pPr marL="457200" marR="0" lvl="0" indent="0" algn="l" rtl="0">
              <a:lnSpc>
                <a:spcPct val="80000"/>
              </a:lnSpc>
              <a:spcBef>
                <a:spcPts val="0"/>
              </a:spcBef>
              <a:spcAft>
                <a:spcPts val="0"/>
              </a:spcAft>
              <a:buSzPts val="1800"/>
              <a:buNone/>
            </a:pPr>
            <a:endParaRPr sz="2400">
              <a:solidFill>
                <a:schemeClr val="dk1"/>
              </a:solidFill>
            </a:endParaRPr>
          </a:p>
          <a:p>
            <a:pPr marL="457200" marR="0" lvl="0" indent="-381000" algn="l" rtl="0">
              <a:lnSpc>
                <a:spcPct val="80000"/>
              </a:lnSpc>
              <a:spcBef>
                <a:spcPts val="0"/>
              </a:spcBef>
              <a:spcAft>
                <a:spcPts val="0"/>
              </a:spcAft>
              <a:buClr>
                <a:schemeClr val="dk1"/>
              </a:buClr>
              <a:buSzPts val="2400"/>
              <a:buChar char="○"/>
            </a:pPr>
            <a:r>
              <a:rPr lang="en-GB" sz="2400">
                <a:solidFill>
                  <a:schemeClr val="dk1"/>
                </a:solidFill>
              </a:rPr>
              <a:t>Jewellery or inappropriate clothing</a:t>
            </a:r>
            <a:endParaRPr sz="2400">
              <a:solidFill>
                <a:schemeClr val="dk1"/>
              </a:solidFill>
            </a:endParaRPr>
          </a:p>
          <a:p>
            <a:pPr marL="76200" marR="0" lvl="0" indent="0" algn="l" rtl="0">
              <a:lnSpc>
                <a:spcPct val="80000"/>
              </a:lnSpc>
              <a:spcBef>
                <a:spcPts val="0"/>
              </a:spcBef>
              <a:spcAft>
                <a:spcPts val="0"/>
              </a:spcAft>
              <a:buClr>
                <a:schemeClr val="dk1"/>
              </a:buClr>
              <a:buSzPts val="2400"/>
              <a:buNone/>
            </a:pPr>
            <a:r>
              <a:rPr lang="en-GB" sz="2400">
                <a:solidFill>
                  <a:schemeClr val="dk1"/>
                </a:solidFill>
              </a:rPr>
              <a:t>  </a:t>
            </a:r>
            <a:endParaRPr sz="880" b="0" i="0" u="none" strike="noStrike" cap="none">
              <a:solidFill>
                <a:schemeClr val="dk1"/>
              </a:solidFill>
              <a:latin typeface="Verdana"/>
              <a:ea typeface="Verdana"/>
              <a:cs typeface="Verdana"/>
              <a:sym typeface="Verdana"/>
            </a:endParaRPr>
          </a:p>
          <a:p>
            <a:pPr marL="0" marR="0" lvl="0" indent="0" algn="l" rtl="0">
              <a:lnSpc>
                <a:spcPct val="80000"/>
              </a:lnSpc>
              <a:spcBef>
                <a:spcPts val="789"/>
              </a:spcBef>
              <a:spcAft>
                <a:spcPts val="0"/>
              </a:spcAft>
              <a:buSzPts val="1800"/>
              <a:buNone/>
            </a:pPr>
            <a:endParaRPr sz="880" b="0" i="0" u="none" strike="noStrike" cap="none">
              <a:solidFill>
                <a:schemeClr val="dk1"/>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sp>
        <p:nvSpPr>
          <p:cNvPr id="183" name="Google Shape;183;p5"/>
          <p:cNvSpPr txBox="1">
            <a:spLocks noGrp="1"/>
          </p:cNvSpPr>
          <p:nvPr>
            <p:ph type="title"/>
          </p:nvPr>
        </p:nvSpPr>
        <p:spPr>
          <a:xfrm>
            <a:off x="403805" y="138938"/>
            <a:ext cx="7266000" cy="946500"/>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dk1"/>
              </a:buClr>
              <a:buSzPts val="3300"/>
              <a:buFont typeface="Verdana"/>
              <a:buNone/>
            </a:pPr>
            <a:r>
              <a:rPr lang="en-GB" sz="3300" b="1" i="0" u="none" strike="noStrike" cap="none">
                <a:solidFill>
                  <a:schemeClr val="dk1"/>
                </a:solidFill>
                <a:latin typeface="Verdana"/>
                <a:ea typeface="Verdana"/>
                <a:cs typeface="Verdana"/>
                <a:sym typeface="Verdana"/>
              </a:rPr>
              <a:t>Year 2 Essentials: PE kits</a:t>
            </a:r>
            <a:endParaRPr sz="3300" b="1" i="0" u="none" strike="noStrike" cap="none">
              <a:solidFill>
                <a:schemeClr val="dk1"/>
              </a:solidFill>
              <a:latin typeface="Verdana"/>
              <a:ea typeface="Verdana"/>
              <a:cs typeface="Verdana"/>
              <a:sym typeface="Verdana"/>
            </a:endParaRPr>
          </a:p>
        </p:txBody>
      </p:sp>
      <p:sp>
        <p:nvSpPr>
          <p:cNvPr id="184" name="Google Shape;184;p5"/>
          <p:cNvSpPr txBox="1">
            <a:spLocks noGrp="1"/>
          </p:cNvSpPr>
          <p:nvPr>
            <p:ph type="body" idx="1"/>
          </p:nvPr>
        </p:nvSpPr>
        <p:spPr>
          <a:xfrm>
            <a:off x="556225" y="1243025"/>
            <a:ext cx="8194200" cy="5778600"/>
          </a:xfrm>
          <a:prstGeom prst="rect">
            <a:avLst/>
          </a:prstGeom>
          <a:noFill/>
          <a:ln>
            <a:noFill/>
          </a:ln>
        </p:spPr>
        <p:txBody>
          <a:bodyPr spcFirstLastPara="1" wrap="square" lIns="93400" tIns="46700" rIns="93400" bIns="46700" anchor="ctr" anchorCtr="0">
            <a:noAutofit/>
          </a:bodyPr>
          <a:lstStyle/>
          <a:p>
            <a:pPr marL="0" lvl="0" indent="0" algn="l" rtl="0">
              <a:lnSpc>
                <a:spcPct val="115000"/>
              </a:lnSpc>
              <a:spcBef>
                <a:spcPts val="0"/>
              </a:spcBef>
              <a:spcAft>
                <a:spcPts val="0"/>
              </a:spcAft>
              <a:buClr>
                <a:schemeClr val="dk1"/>
              </a:buClr>
              <a:buSzPts val="1100"/>
              <a:buFont typeface="Arial"/>
              <a:buNone/>
            </a:pPr>
            <a:r>
              <a:rPr lang="en-GB" sz="2200" b="1" dirty="0">
                <a:solidFill>
                  <a:schemeClr val="dk1"/>
                </a:solidFill>
                <a:latin typeface="Verdana"/>
                <a:ea typeface="Verdana"/>
                <a:cs typeface="Verdana"/>
                <a:sym typeface="Verdana"/>
              </a:rPr>
              <a:t>Monday and Wednesday</a:t>
            </a:r>
            <a:endParaRPr sz="2200" b="1" dirty="0">
              <a:solidFill>
                <a:schemeClr val="dk1"/>
              </a:solidFill>
              <a:latin typeface="Verdana"/>
              <a:ea typeface="Verdana"/>
              <a:cs typeface="Verdana"/>
              <a:sym typeface="Verdana"/>
            </a:endParaRPr>
          </a:p>
          <a:p>
            <a:pPr marL="0" lvl="0" indent="0" algn="l" rtl="0">
              <a:lnSpc>
                <a:spcPct val="115000"/>
              </a:lnSpc>
              <a:spcBef>
                <a:spcPts val="0"/>
              </a:spcBef>
              <a:spcAft>
                <a:spcPts val="0"/>
              </a:spcAft>
              <a:buClr>
                <a:schemeClr val="dk1"/>
              </a:buClr>
              <a:buSzPts val="1100"/>
              <a:buFont typeface="Arial"/>
              <a:buNone/>
            </a:pPr>
            <a:r>
              <a:rPr lang="en-GB" sz="2200" dirty="0">
                <a:solidFill>
                  <a:schemeClr val="dk1"/>
                </a:solidFill>
                <a:latin typeface="Verdana"/>
                <a:ea typeface="Verdana"/>
                <a:cs typeface="Verdana"/>
                <a:sym typeface="Verdana"/>
              </a:rPr>
              <a:t>Children will need:</a:t>
            </a:r>
            <a:endParaRPr sz="2200" dirty="0">
              <a:solidFill>
                <a:schemeClr val="dk1"/>
              </a:solidFill>
              <a:latin typeface="Verdana"/>
              <a:ea typeface="Verdana"/>
              <a:cs typeface="Verdana"/>
              <a:sym typeface="Verdana"/>
            </a:endParaRPr>
          </a:p>
          <a:p>
            <a:pPr marL="0" lvl="0" indent="0" algn="l" rtl="0">
              <a:lnSpc>
                <a:spcPct val="115000"/>
              </a:lnSpc>
              <a:spcBef>
                <a:spcPts val="0"/>
              </a:spcBef>
              <a:spcAft>
                <a:spcPts val="0"/>
              </a:spcAft>
              <a:buClr>
                <a:schemeClr val="dk1"/>
              </a:buClr>
              <a:buSzPts val="1100"/>
              <a:buFont typeface="Arial"/>
              <a:buNone/>
            </a:pPr>
            <a:r>
              <a:rPr lang="en-GB" sz="2200" dirty="0">
                <a:solidFill>
                  <a:schemeClr val="dk1"/>
                </a:solidFill>
                <a:latin typeface="Verdana"/>
                <a:ea typeface="Verdana"/>
                <a:cs typeface="Verdana"/>
                <a:sym typeface="Verdana"/>
              </a:rPr>
              <a:t>- A white t-shir</a:t>
            </a:r>
            <a:r>
              <a:rPr lang="en-GB" sz="2200" dirty="0">
                <a:solidFill>
                  <a:schemeClr val="dk1"/>
                </a:solidFill>
              </a:rPr>
              <a:t>t</a:t>
            </a:r>
            <a:endParaRPr sz="2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sz="2200" dirty="0">
                <a:solidFill>
                  <a:schemeClr val="dk1"/>
                </a:solidFill>
              </a:rPr>
              <a:t>- Dark blue long sleeved top for colder days</a:t>
            </a:r>
            <a:endParaRPr sz="2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GB" sz="2200" dirty="0">
                <a:solidFill>
                  <a:schemeClr val="dk1"/>
                </a:solidFill>
                <a:latin typeface="Verdana"/>
                <a:ea typeface="Verdana"/>
                <a:cs typeface="Verdana"/>
                <a:sym typeface="Verdana"/>
              </a:rPr>
              <a:t>- Black/dark blue </a:t>
            </a:r>
            <a:r>
              <a:rPr lang="en-GB" sz="2200" dirty="0">
                <a:solidFill>
                  <a:schemeClr val="dk1"/>
                </a:solidFill>
              </a:rPr>
              <a:t>j</a:t>
            </a:r>
            <a:r>
              <a:rPr lang="en-GB" sz="2200" dirty="0">
                <a:solidFill>
                  <a:schemeClr val="dk1"/>
                </a:solidFill>
                <a:latin typeface="Verdana"/>
                <a:ea typeface="Verdana"/>
                <a:cs typeface="Verdana"/>
                <a:sym typeface="Verdana"/>
              </a:rPr>
              <a:t>oggers or shorts</a:t>
            </a:r>
            <a:endParaRPr sz="2200" dirty="0">
              <a:solidFill>
                <a:schemeClr val="dk1"/>
              </a:solidFill>
              <a:latin typeface="Verdana"/>
              <a:ea typeface="Verdana"/>
              <a:cs typeface="Verdana"/>
              <a:sym typeface="Verdana"/>
            </a:endParaRPr>
          </a:p>
          <a:p>
            <a:pPr marL="0" lvl="0" indent="0" algn="l" rtl="0">
              <a:lnSpc>
                <a:spcPct val="115000"/>
              </a:lnSpc>
              <a:spcBef>
                <a:spcPts val="0"/>
              </a:spcBef>
              <a:spcAft>
                <a:spcPts val="0"/>
              </a:spcAft>
              <a:buClr>
                <a:schemeClr val="dk1"/>
              </a:buClr>
              <a:buSzPts val="1100"/>
              <a:buFont typeface="Arial"/>
              <a:buNone/>
            </a:pPr>
            <a:r>
              <a:rPr lang="en-GB" sz="2200" dirty="0">
                <a:solidFill>
                  <a:schemeClr val="dk1"/>
                </a:solidFill>
                <a:latin typeface="Verdana"/>
                <a:ea typeface="Verdana"/>
                <a:cs typeface="Verdana"/>
                <a:sym typeface="Verdana"/>
              </a:rPr>
              <a:t>- </a:t>
            </a:r>
            <a:r>
              <a:rPr lang="en-GB" sz="2200" dirty="0" smtClean="0">
                <a:solidFill>
                  <a:schemeClr val="dk1"/>
                </a:solidFill>
              </a:rPr>
              <a:t>Suitable </a:t>
            </a:r>
            <a:r>
              <a:rPr lang="en-GB" sz="2200" dirty="0" smtClean="0">
                <a:solidFill>
                  <a:schemeClr val="dk1"/>
                </a:solidFill>
                <a:latin typeface="Verdana"/>
                <a:ea typeface="Verdana"/>
                <a:cs typeface="Verdana"/>
                <a:sym typeface="Verdana"/>
              </a:rPr>
              <a:t>shoes </a:t>
            </a:r>
            <a:r>
              <a:rPr lang="en-GB" sz="2200" dirty="0">
                <a:solidFill>
                  <a:schemeClr val="dk1"/>
                </a:solidFill>
                <a:latin typeface="Verdana"/>
                <a:ea typeface="Verdana"/>
                <a:cs typeface="Verdana"/>
                <a:sym typeface="Verdana"/>
              </a:rPr>
              <a:t>for outdoor </a:t>
            </a:r>
            <a:r>
              <a:rPr lang="en-GB" sz="2200" dirty="0" smtClean="0">
                <a:solidFill>
                  <a:schemeClr val="dk1"/>
                </a:solidFill>
                <a:latin typeface="Verdana"/>
                <a:ea typeface="Verdana"/>
                <a:cs typeface="Verdana"/>
                <a:sym typeface="Verdana"/>
              </a:rPr>
              <a:t>P.E (indoor P.E. </a:t>
            </a:r>
            <a:r>
              <a:rPr lang="en-GB" sz="2200" dirty="0" smtClean="0">
                <a:solidFill>
                  <a:schemeClr val="dk1"/>
                </a:solidFill>
              </a:rPr>
              <a:t>is not currently viable). </a:t>
            </a:r>
            <a:endParaRPr sz="2200" dirty="0">
              <a:solidFill>
                <a:schemeClr val="dk1"/>
              </a:solidFill>
              <a:latin typeface="Verdana"/>
              <a:ea typeface="Verdana"/>
              <a:cs typeface="Verdana"/>
              <a:sym typeface="Verdana"/>
            </a:endParaRPr>
          </a:p>
          <a:p>
            <a:pPr marL="0" lvl="0" indent="0" algn="l" rtl="0">
              <a:lnSpc>
                <a:spcPct val="115000"/>
              </a:lnSpc>
              <a:spcBef>
                <a:spcPts val="0"/>
              </a:spcBef>
              <a:spcAft>
                <a:spcPts val="0"/>
              </a:spcAft>
              <a:buClr>
                <a:schemeClr val="dk1"/>
              </a:buClr>
              <a:buSzPts val="1100"/>
              <a:buFont typeface="Arial"/>
              <a:buNone/>
            </a:pPr>
            <a:endParaRPr sz="2200" dirty="0">
              <a:solidFill>
                <a:schemeClr val="dk1"/>
              </a:solidFill>
              <a:latin typeface="Verdana"/>
              <a:ea typeface="Verdana"/>
              <a:cs typeface="Verdana"/>
              <a:sym typeface="Verdana"/>
            </a:endParaRPr>
          </a:p>
          <a:p>
            <a:pPr marL="0" lvl="0" indent="0" algn="l" rtl="0">
              <a:lnSpc>
                <a:spcPct val="115000"/>
              </a:lnSpc>
              <a:spcBef>
                <a:spcPts val="0"/>
              </a:spcBef>
              <a:spcAft>
                <a:spcPts val="0"/>
              </a:spcAft>
              <a:buClr>
                <a:schemeClr val="dk1"/>
              </a:buClr>
              <a:buSzPts val="1100"/>
              <a:buFont typeface="Arial"/>
              <a:buNone/>
            </a:pPr>
            <a:r>
              <a:rPr lang="en-GB" sz="2200" dirty="0">
                <a:solidFill>
                  <a:schemeClr val="dk1"/>
                </a:solidFill>
                <a:latin typeface="Verdana"/>
                <a:ea typeface="Verdana"/>
                <a:cs typeface="Verdana"/>
                <a:sym typeface="Verdana"/>
              </a:rPr>
              <a:t>Long hair must be tied back, so come prepared with a hair band.  Jewellery should not be worn in school on any day.</a:t>
            </a:r>
            <a:endParaRPr sz="2200" dirty="0">
              <a:solidFill>
                <a:schemeClr val="dk1"/>
              </a:solidFill>
              <a:latin typeface="Verdana"/>
              <a:ea typeface="Verdana"/>
              <a:cs typeface="Verdana"/>
              <a:sym typeface="Verdana"/>
            </a:endParaRPr>
          </a:p>
          <a:p>
            <a:pPr marL="0" lvl="0" indent="0" algn="l" rtl="0">
              <a:lnSpc>
                <a:spcPct val="115000"/>
              </a:lnSpc>
              <a:spcBef>
                <a:spcPts val="0"/>
              </a:spcBef>
              <a:spcAft>
                <a:spcPts val="0"/>
              </a:spcAft>
              <a:buClr>
                <a:schemeClr val="dk1"/>
              </a:buClr>
              <a:buSzPts val="1100"/>
              <a:buFont typeface="Arial"/>
              <a:buNone/>
            </a:pPr>
            <a:endParaRPr sz="2200" dirty="0">
              <a:solidFill>
                <a:schemeClr val="dk1"/>
              </a:solidFill>
              <a:latin typeface="Verdana"/>
              <a:ea typeface="Verdana"/>
              <a:cs typeface="Verdana"/>
              <a:sym typeface="Verdana"/>
            </a:endParaRPr>
          </a:p>
          <a:p>
            <a:pPr marL="0" marR="0" lvl="0" indent="0" algn="l" rtl="0">
              <a:lnSpc>
                <a:spcPct val="80000"/>
              </a:lnSpc>
              <a:spcBef>
                <a:spcPts val="845"/>
              </a:spcBef>
              <a:spcAft>
                <a:spcPts val="0"/>
              </a:spcAft>
              <a:buClr>
                <a:schemeClr val="lt2"/>
              </a:buClr>
              <a:buSzPts val="1162"/>
              <a:buFont typeface="Noto Sans Symbols"/>
              <a:buNone/>
            </a:pPr>
            <a:endParaRPr sz="1162" dirty="0">
              <a:solidFill>
                <a:schemeClr val="dk1"/>
              </a:solidFill>
            </a:endParaRPr>
          </a:p>
        </p:txBody>
      </p:sp>
      <p:pic>
        <p:nvPicPr>
          <p:cNvPr id="185" name="Google Shape;185;p5"/>
          <p:cNvPicPr preferRelativeResize="0"/>
          <p:nvPr/>
        </p:nvPicPr>
        <p:blipFill rotWithShape="1">
          <a:blip r:embed="rId3">
            <a:alphaModFix/>
          </a:blip>
          <a:srcRect/>
          <a:stretch/>
        </p:blipFill>
        <p:spPr>
          <a:xfrm>
            <a:off x="7291389" y="439875"/>
            <a:ext cx="1828800" cy="1700213"/>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6"/>
          <p:cNvSpPr txBox="1">
            <a:spLocks noGrp="1"/>
          </p:cNvSpPr>
          <p:nvPr>
            <p:ph type="title"/>
          </p:nvPr>
        </p:nvSpPr>
        <p:spPr>
          <a:xfrm>
            <a:off x="990831" y="340588"/>
            <a:ext cx="4338408" cy="946517"/>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dk1"/>
              </a:buClr>
              <a:buSzPts val="3300"/>
              <a:buFont typeface="Verdana"/>
              <a:buNone/>
            </a:pPr>
            <a:r>
              <a:rPr lang="en-GB" sz="3300" b="1" i="0" u="none" strike="noStrike" cap="none">
                <a:solidFill>
                  <a:schemeClr val="dk1"/>
                </a:solidFill>
                <a:latin typeface="Verdana"/>
                <a:ea typeface="Verdana"/>
                <a:cs typeface="Verdana"/>
                <a:sym typeface="Verdana"/>
              </a:rPr>
              <a:t>Year 2 General</a:t>
            </a:r>
            <a:endParaRPr sz="3300" b="1" i="0" u="none" strike="noStrike" cap="none">
              <a:solidFill>
                <a:schemeClr val="dk1"/>
              </a:solidFill>
              <a:latin typeface="Verdana"/>
              <a:ea typeface="Verdana"/>
              <a:cs typeface="Verdana"/>
              <a:sym typeface="Verdana"/>
            </a:endParaRPr>
          </a:p>
        </p:txBody>
      </p:sp>
      <p:sp>
        <p:nvSpPr>
          <p:cNvPr id="193" name="Google Shape;193;p6"/>
          <p:cNvSpPr txBox="1">
            <a:spLocks noGrp="1"/>
          </p:cNvSpPr>
          <p:nvPr>
            <p:ph type="body" idx="1"/>
          </p:nvPr>
        </p:nvSpPr>
        <p:spPr>
          <a:xfrm>
            <a:off x="617588" y="1287100"/>
            <a:ext cx="8089800" cy="5442300"/>
          </a:xfrm>
          <a:prstGeom prst="rect">
            <a:avLst/>
          </a:prstGeom>
          <a:noFill/>
          <a:ln>
            <a:noFill/>
          </a:ln>
        </p:spPr>
        <p:txBody>
          <a:bodyPr spcFirstLastPara="1" wrap="square" lIns="93400" tIns="46700" rIns="93400" bIns="46700" anchor="ctr" anchorCtr="0">
            <a:noAutofit/>
          </a:bodyPr>
          <a:lstStyle/>
          <a:p>
            <a:pPr marL="350272" marR="0" lvl="0" indent="-350272" algn="l" rtl="0">
              <a:lnSpc>
                <a:spcPct val="80000"/>
              </a:lnSpc>
              <a:spcBef>
                <a:spcPts val="613"/>
              </a:spcBef>
              <a:spcAft>
                <a:spcPts val="0"/>
              </a:spcAft>
              <a:buClr>
                <a:schemeClr val="lt2"/>
              </a:buClr>
              <a:buSzPts val="2312"/>
              <a:buFont typeface="Courier New"/>
              <a:buChar char="o"/>
            </a:pPr>
            <a:r>
              <a:rPr lang="en-GB" sz="2400" b="1">
                <a:solidFill>
                  <a:schemeClr val="dk1"/>
                </a:solidFill>
              </a:rPr>
              <a:t>Letters and notices: </a:t>
            </a:r>
            <a:endParaRPr sz="2400" b="1">
              <a:solidFill>
                <a:schemeClr val="dk1"/>
              </a:solidFill>
            </a:endParaRPr>
          </a:p>
          <a:p>
            <a:pPr marL="0" lvl="0" indent="0" algn="l" rtl="0">
              <a:lnSpc>
                <a:spcPct val="80000"/>
              </a:lnSpc>
              <a:spcBef>
                <a:spcPts val="613"/>
              </a:spcBef>
              <a:spcAft>
                <a:spcPts val="0"/>
              </a:spcAft>
              <a:buSzPts val="1800"/>
              <a:buNone/>
            </a:pPr>
            <a:r>
              <a:rPr lang="en-GB" sz="2400" b="1">
                <a:solidFill>
                  <a:schemeClr val="dk1"/>
                </a:solidFill>
              </a:rPr>
              <a:t>   </a:t>
            </a:r>
            <a:r>
              <a:rPr lang="en-GB" sz="2400">
                <a:solidFill>
                  <a:schemeClr val="dk1"/>
                </a:solidFill>
              </a:rPr>
              <a:t>Most information will be via ParentMail.</a:t>
            </a:r>
            <a:endParaRPr sz="2400">
              <a:solidFill>
                <a:schemeClr val="dk1"/>
              </a:solidFill>
            </a:endParaRPr>
          </a:p>
          <a:p>
            <a:pPr marL="0" lvl="0" indent="0" algn="l" rtl="0">
              <a:lnSpc>
                <a:spcPct val="80000"/>
              </a:lnSpc>
              <a:spcBef>
                <a:spcPts val="613"/>
              </a:spcBef>
              <a:spcAft>
                <a:spcPts val="0"/>
              </a:spcAft>
              <a:buClr>
                <a:schemeClr val="dk1"/>
              </a:buClr>
              <a:buSzPts val="1100"/>
              <a:buFont typeface="Arial"/>
              <a:buNone/>
            </a:pPr>
            <a:r>
              <a:rPr lang="en-GB" sz="2400">
                <a:solidFill>
                  <a:schemeClr val="dk1"/>
                </a:solidFill>
              </a:rPr>
              <a:t>   Sign up if you have not already done so.</a:t>
            </a:r>
            <a:endParaRPr sz="2400">
              <a:solidFill>
                <a:schemeClr val="dk1"/>
              </a:solidFill>
            </a:endParaRPr>
          </a:p>
          <a:p>
            <a:pPr marL="0" lvl="0" indent="0" algn="l" rtl="0">
              <a:lnSpc>
                <a:spcPct val="80000"/>
              </a:lnSpc>
              <a:spcBef>
                <a:spcPts val="613"/>
              </a:spcBef>
              <a:spcAft>
                <a:spcPts val="0"/>
              </a:spcAft>
              <a:buClr>
                <a:schemeClr val="dk1"/>
              </a:buClr>
              <a:buSzPts val="1100"/>
              <a:buFont typeface="Arial"/>
              <a:buNone/>
            </a:pPr>
            <a:r>
              <a:rPr lang="en-GB" sz="2400">
                <a:solidFill>
                  <a:schemeClr val="dk1"/>
                </a:solidFill>
              </a:rPr>
              <a:t>   Check the website for more information.</a:t>
            </a:r>
            <a:endParaRPr sz="2400">
              <a:solidFill>
                <a:schemeClr val="dk1"/>
              </a:solidFill>
            </a:endParaRPr>
          </a:p>
          <a:p>
            <a:pPr marL="0" lvl="0" indent="0" algn="l" rtl="0">
              <a:lnSpc>
                <a:spcPct val="80000"/>
              </a:lnSpc>
              <a:spcBef>
                <a:spcPts val="613"/>
              </a:spcBef>
              <a:spcAft>
                <a:spcPts val="0"/>
              </a:spcAft>
              <a:buSzPts val="1800"/>
              <a:buNone/>
            </a:pPr>
            <a:endParaRPr sz="2400">
              <a:solidFill>
                <a:schemeClr val="dk1"/>
              </a:solidFill>
            </a:endParaRPr>
          </a:p>
          <a:p>
            <a:pPr marL="350272" marR="0" lvl="0" indent="-350272" algn="l" rtl="0">
              <a:lnSpc>
                <a:spcPct val="80000"/>
              </a:lnSpc>
              <a:spcBef>
                <a:spcPts val="613"/>
              </a:spcBef>
              <a:spcAft>
                <a:spcPts val="0"/>
              </a:spcAft>
              <a:buClr>
                <a:schemeClr val="lt2"/>
              </a:buClr>
              <a:buSzPts val="2312"/>
              <a:buFont typeface="Courier New"/>
              <a:buChar char="o"/>
            </a:pPr>
            <a:r>
              <a:rPr lang="en-GB" sz="2400" b="1">
                <a:solidFill>
                  <a:schemeClr val="dk1"/>
                </a:solidFill>
              </a:rPr>
              <a:t>Ensure the Office has your up-to-date contact details.</a:t>
            </a:r>
            <a:endParaRPr sz="2400" b="1">
              <a:solidFill>
                <a:schemeClr val="dk1"/>
              </a:solidFill>
            </a:endParaRPr>
          </a:p>
          <a:p>
            <a:pPr marL="457200" marR="0" lvl="0" indent="0" algn="l" rtl="0">
              <a:lnSpc>
                <a:spcPct val="80000"/>
              </a:lnSpc>
              <a:spcBef>
                <a:spcPts val="613"/>
              </a:spcBef>
              <a:spcAft>
                <a:spcPts val="0"/>
              </a:spcAft>
              <a:buSzPts val="1800"/>
              <a:buNone/>
            </a:pPr>
            <a:endParaRPr sz="2400" b="1">
              <a:solidFill>
                <a:schemeClr val="dk1"/>
              </a:solidFill>
            </a:endParaRPr>
          </a:p>
          <a:p>
            <a:pPr marL="350272" marR="0" lvl="0" indent="-350272" algn="l" rtl="0">
              <a:lnSpc>
                <a:spcPct val="80000"/>
              </a:lnSpc>
              <a:spcBef>
                <a:spcPts val="613"/>
              </a:spcBef>
              <a:spcAft>
                <a:spcPts val="0"/>
              </a:spcAft>
              <a:buClr>
                <a:schemeClr val="lt2"/>
              </a:buClr>
              <a:buSzPts val="2312"/>
              <a:buFont typeface="Courier New"/>
              <a:buChar char="o"/>
            </a:pPr>
            <a:r>
              <a:rPr lang="en-GB" sz="2400">
                <a:solidFill>
                  <a:schemeClr val="dk1"/>
                </a:solidFill>
              </a:rPr>
              <a:t>Inhalers and Epi/Jext pens should be in school and in date.  It is your responsibility to check these.  Complete an Asthma card, available from the Office.</a:t>
            </a:r>
            <a:endParaRPr sz="2400" b="1" i="0" u="none" strike="noStrike" cap="none">
              <a:solidFill>
                <a:schemeClr val="dk1"/>
              </a:solidFill>
            </a:endParaRPr>
          </a:p>
          <a:p>
            <a:pPr marL="0" marR="0" lvl="0" indent="0" algn="l" rtl="0">
              <a:lnSpc>
                <a:spcPct val="80000"/>
              </a:lnSpc>
              <a:spcBef>
                <a:spcPts val="0"/>
              </a:spcBef>
              <a:spcAft>
                <a:spcPts val="0"/>
              </a:spcAft>
              <a:buClr>
                <a:schemeClr val="lt2"/>
              </a:buClr>
              <a:buSzPts val="2312"/>
              <a:buFont typeface="Noto Sans Symbols"/>
              <a:buNone/>
            </a:pPr>
            <a:endParaRPr sz="2400" b="1" i="0" u="none" strike="noStrike" cap="none">
              <a:solidFill>
                <a:schemeClr val="dk1"/>
              </a:solidFill>
            </a:endParaRPr>
          </a:p>
          <a:p>
            <a:pPr marL="350272" marR="0" lvl="0" indent="-350272" algn="l" rtl="0">
              <a:lnSpc>
                <a:spcPct val="80000"/>
              </a:lnSpc>
              <a:spcBef>
                <a:spcPts val="0"/>
              </a:spcBef>
              <a:spcAft>
                <a:spcPts val="0"/>
              </a:spcAft>
              <a:buClr>
                <a:schemeClr val="lt2"/>
              </a:buClr>
              <a:buSzPts val="2312"/>
              <a:buFont typeface="Courier New"/>
              <a:buChar char="o"/>
            </a:pPr>
            <a:r>
              <a:rPr lang="en-GB" sz="2400" b="1" i="0" u="none" strike="noStrike" cap="none">
                <a:solidFill>
                  <a:schemeClr val="dk1"/>
                </a:solidFill>
              </a:rPr>
              <a:t>Birthday</a:t>
            </a:r>
            <a:r>
              <a:rPr lang="en-GB" sz="2400" b="1">
                <a:solidFill>
                  <a:schemeClr val="dk1"/>
                </a:solidFill>
              </a:rPr>
              <a:t>s:</a:t>
            </a:r>
            <a:r>
              <a:rPr lang="en-GB" sz="2400" b="0" i="0" u="none" strike="noStrike" cap="none">
                <a:solidFill>
                  <a:schemeClr val="dk1"/>
                </a:solidFill>
              </a:rPr>
              <a:t> </a:t>
            </a:r>
            <a:r>
              <a:rPr lang="en-GB" sz="2400">
                <a:solidFill>
                  <a:schemeClr val="dk1"/>
                </a:solidFill>
              </a:rPr>
              <a:t>At present children are not able to bring any additional items into school.</a:t>
            </a:r>
            <a:endParaRPr sz="2400">
              <a:solidFill>
                <a:schemeClr val="dk1"/>
              </a:solidFill>
            </a:endParaRPr>
          </a:p>
          <a:p>
            <a:pPr marL="0" marR="0" lvl="0" indent="0" algn="l" rtl="0">
              <a:lnSpc>
                <a:spcPct val="80000"/>
              </a:lnSpc>
              <a:spcBef>
                <a:spcPts val="462"/>
              </a:spcBef>
              <a:spcAft>
                <a:spcPts val="0"/>
              </a:spcAft>
              <a:buClr>
                <a:schemeClr val="lt2"/>
              </a:buClr>
              <a:buSzPts val="2312"/>
              <a:buFont typeface="Noto Sans Symbols"/>
              <a:buNone/>
            </a:pPr>
            <a:endParaRPr sz="2312" b="0" i="0" u="none" strike="noStrike" cap="none">
              <a:solidFill>
                <a:schemeClr val="lt1"/>
              </a:solidFill>
              <a:latin typeface="Verdana"/>
              <a:ea typeface="Verdana"/>
              <a:cs typeface="Verdana"/>
              <a:sym typeface="Verdana"/>
            </a:endParaRPr>
          </a:p>
        </p:txBody>
      </p:sp>
      <p:pic>
        <p:nvPicPr>
          <p:cNvPr id="194" name="Google Shape;194;p6"/>
          <p:cNvPicPr preferRelativeResize="0"/>
          <p:nvPr/>
        </p:nvPicPr>
        <p:blipFill rotWithShape="1">
          <a:blip r:embed="rId3">
            <a:alphaModFix/>
          </a:blip>
          <a:srcRect/>
          <a:stretch/>
        </p:blipFill>
        <p:spPr>
          <a:xfrm>
            <a:off x="7112199" y="340607"/>
            <a:ext cx="1171992" cy="1152128"/>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9a1672a160_0_1"/>
          <p:cNvSpPr txBox="1">
            <a:spLocks noGrp="1"/>
          </p:cNvSpPr>
          <p:nvPr>
            <p:ph type="title"/>
          </p:nvPr>
        </p:nvSpPr>
        <p:spPr>
          <a:xfrm>
            <a:off x="1029421" y="309186"/>
            <a:ext cx="7266000" cy="946500"/>
          </a:xfrm>
          <a:prstGeom prst="rect">
            <a:avLst/>
          </a:prstGeom>
        </p:spPr>
        <p:txBody>
          <a:bodyPr spcFirstLastPara="1" wrap="square" lIns="93400" tIns="46700" rIns="93400" bIns="46700" anchor="ctr" anchorCtr="0">
            <a:noAutofit/>
          </a:bodyPr>
          <a:lstStyle/>
          <a:p>
            <a:pPr marL="0" lvl="0" indent="0" algn="l" rtl="0">
              <a:spcBef>
                <a:spcPts val="0"/>
              </a:spcBef>
              <a:spcAft>
                <a:spcPts val="0"/>
              </a:spcAft>
              <a:buNone/>
            </a:pPr>
            <a:r>
              <a:rPr lang="en-GB" b="1">
                <a:solidFill>
                  <a:schemeClr val="dk1"/>
                </a:solidFill>
              </a:rPr>
              <a:t>Year 2 Attitudes to Learning</a:t>
            </a:r>
            <a:endParaRPr b="1">
              <a:solidFill>
                <a:schemeClr val="dk1"/>
              </a:solidFill>
            </a:endParaRPr>
          </a:p>
        </p:txBody>
      </p:sp>
      <p:sp>
        <p:nvSpPr>
          <p:cNvPr id="201" name="Google Shape;201;g9a1672a160_0_1"/>
          <p:cNvSpPr txBox="1">
            <a:spLocks noGrp="1"/>
          </p:cNvSpPr>
          <p:nvPr>
            <p:ph type="body" idx="1"/>
          </p:nvPr>
        </p:nvSpPr>
        <p:spPr>
          <a:xfrm>
            <a:off x="306125" y="1255675"/>
            <a:ext cx="8647800" cy="5498100"/>
          </a:xfrm>
          <a:prstGeom prst="rect">
            <a:avLst/>
          </a:prstGeom>
        </p:spPr>
        <p:txBody>
          <a:bodyPr spcFirstLastPara="1" wrap="square" lIns="93400" tIns="46700" rIns="93400" bIns="46700" anchor="ctr" anchorCtr="0">
            <a:noAutofit/>
          </a:bodyPr>
          <a:lstStyle/>
          <a:p>
            <a:pPr marL="0" lvl="0" indent="0" algn="l" rtl="0">
              <a:lnSpc>
                <a:spcPct val="120000"/>
              </a:lnSpc>
              <a:spcBef>
                <a:spcPts val="1000"/>
              </a:spcBef>
              <a:spcAft>
                <a:spcPts val="0"/>
              </a:spcAft>
              <a:buNone/>
            </a:pPr>
            <a:r>
              <a:rPr lang="en-GB" sz="2400">
                <a:solidFill>
                  <a:schemeClr val="dk1"/>
                </a:solidFill>
                <a:latin typeface="Arial"/>
                <a:ea typeface="Arial"/>
                <a:cs typeface="Arial"/>
                <a:sym typeface="Arial"/>
              </a:rPr>
              <a:t> </a:t>
            </a:r>
            <a:r>
              <a:rPr lang="en-GB" sz="2700">
                <a:solidFill>
                  <a:schemeClr val="dk1"/>
                </a:solidFill>
                <a:latin typeface="Arial"/>
                <a:ea typeface="Arial"/>
                <a:cs typeface="Arial"/>
                <a:sym typeface="Arial"/>
              </a:rPr>
              <a:t>Increased expectations of:</a:t>
            </a:r>
            <a:endParaRPr sz="2700">
              <a:solidFill>
                <a:schemeClr val="dk1"/>
              </a:solidFill>
              <a:latin typeface="Arial"/>
              <a:ea typeface="Arial"/>
              <a:cs typeface="Arial"/>
              <a:sym typeface="Arial"/>
            </a:endParaRPr>
          </a:p>
          <a:p>
            <a:pPr marL="457200" lvl="0" indent="-374650" algn="l" rtl="0">
              <a:lnSpc>
                <a:spcPct val="120000"/>
              </a:lnSpc>
              <a:spcBef>
                <a:spcPts val="0"/>
              </a:spcBef>
              <a:spcAft>
                <a:spcPts val="0"/>
              </a:spcAft>
              <a:buClr>
                <a:schemeClr val="dk1"/>
              </a:buClr>
              <a:buSzPts val="2300"/>
              <a:buFont typeface="Arial"/>
              <a:buChar char="●"/>
            </a:pPr>
            <a:r>
              <a:rPr lang="en-GB" sz="2300">
                <a:solidFill>
                  <a:schemeClr val="dk1"/>
                </a:solidFill>
                <a:latin typeface="Arial"/>
                <a:ea typeface="Arial"/>
                <a:cs typeface="Arial"/>
                <a:sym typeface="Arial"/>
              </a:rPr>
              <a:t>children’s independence – less adult support in Year 2 means children need to have higher levels of personal organisation e.g. keeping track of clothing, tying shoelaces, putting book-bags away, remembering the routines, organising their  equipment.</a:t>
            </a:r>
            <a:endParaRPr sz="2300">
              <a:solidFill>
                <a:schemeClr val="dk1"/>
              </a:solidFill>
              <a:latin typeface="Arial"/>
              <a:ea typeface="Arial"/>
              <a:cs typeface="Arial"/>
              <a:sym typeface="Arial"/>
            </a:endParaRPr>
          </a:p>
          <a:p>
            <a:pPr marL="457200" lvl="0" indent="-374650" algn="l" rtl="0">
              <a:lnSpc>
                <a:spcPct val="120000"/>
              </a:lnSpc>
              <a:spcBef>
                <a:spcPts val="0"/>
              </a:spcBef>
              <a:spcAft>
                <a:spcPts val="0"/>
              </a:spcAft>
              <a:buClr>
                <a:schemeClr val="dk1"/>
              </a:buClr>
              <a:buSzPts val="2300"/>
              <a:buFont typeface="Arial"/>
              <a:buChar char="●"/>
            </a:pPr>
            <a:r>
              <a:rPr lang="en-GB" sz="2300">
                <a:solidFill>
                  <a:schemeClr val="dk1"/>
                </a:solidFill>
                <a:latin typeface="Arial"/>
                <a:ea typeface="Arial"/>
                <a:cs typeface="Arial"/>
                <a:sym typeface="Arial"/>
              </a:rPr>
              <a:t>taking own responsibility for their behaviour, showing respect and consideration towards peers, adults and school environment.</a:t>
            </a:r>
            <a:endParaRPr sz="2300">
              <a:solidFill>
                <a:schemeClr val="dk1"/>
              </a:solidFill>
              <a:latin typeface="Arial"/>
              <a:ea typeface="Arial"/>
              <a:cs typeface="Arial"/>
              <a:sym typeface="Arial"/>
            </a:endParaRPr>
          </a:p>
          <a:p>
            <a:pPr marL="457200" lvl="0" indent="-374650" algn="l" rtl="0">
              <a:lnSpc>
                <a:spcPct val="120000"/>
              </a:lnSpc>
              <a:spcBef>
                <a:spcPts val="0"/>
              </a:spcBef>
              <a:spcAft>
                <a:spcPts val="0"/>
              </a:spcAft>
              <a:buClr>
                <a:schemeClr val="dk1"/>
              </a:buClr>
              <a:buSzPts val="2300"/>
              <a:buFont typeface="Arial"/>
              <a:buChar char="●"/>
            </a:pPr>
            <a:r>
              <a:rPr lang="en-GB" sz="2300">
                <a:solidFill>
                  <a:schemeClr val="dk1"/>
                </a:solidFill>
                <a:latin typeface="Arial"/>
                <a:ea typeface="Arial"/>
                <a:cs typeface="Arial"/>
                <a:sym typeface="Arial"/>
              </a:rPr>
              <a:t>high standards in content, quantity and presentation of work.</a:t>
            </a:r>
            <a:endParaRPr sz="2300">
              <a:solidFill>
                <a:schemeClr val="dk1"/>
              </a:solidFill>
              <a:latin typeface="Arial"/>
              <a:ea typeface="Arial"/>
              <a:cs typeface="Arial"/>
              <a:sym typeface="Arial"/>
            </a:endParaRPr>
          </a:p>
          <a:p>
            <a:pPr marL="0" lvl="0" indent="0" algn="l" rtl="0">
              <a:spcBef>
                <a:spcPts val="360"/>
              </a:spcBef>
              <a:spcAft>
                <a:spcPts val="0"/>
              </a:spcAft>
              <a:buNone/>
            </a:pPr>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2"/>
          <p:cNvSpPr txBox="1">
            <a:spLocks noGrp="1"/>
          </p:cNvSpPr>
          <p:nvPr>
            <p:ph type="ctrTitle"/>
          </p:nvPr>
        </p:nvSpPr>
        <p:spPr>
          <a:xfrm>
            <a:off x="623664" y="193138"/>
            <a:ext cx="7317300" cy="951300"/>
          </a:xfrm>
          <a:prstGeom prst="rect">
            <a:avLst/>
          </a:prstGeom>
          <a:noFill/>
          <a:ln>
            <a:noFill/>
          </a:ln>
        </p:spPr>
        <p:txBody>
          <a:bodyPr spcFirstLastPara="1" wrap="square" lIns="93400" tIns="46700" rIns="93400" bIns="46700" anchor="b" anchorCtr="0">
            <a:noAutofit/>
          </a:bodyPr>
          <a:lstStyle/>
          <a:p>
            <a:pPr marL="0" marR="0" lvl="0" indent="0" algn="l" rtl="0">
              <a:lnSpc>
                <a:spcPct val="100000"/>
              </a:lnSpc>
              <a:spcBef>
                <a:spcPts val="0"/>
              </a:spcBef>
              <a:spcAft>
                <a:spcPts val="0"/>
              </a:spcAft>
              <a:buClr>
                <a:schemeClr val="dk1"/>
              </a:buClr>
              <a:buSzPts val="4100"/>
              <a:buFont typeface="Verdana"/>
              <a:buNone/>
            </a:pPr>
            <a:r>
              <a:rPr lang="en-GB" sz="4100" b="1" i="0" u="none" strike="noStrike" cap="none">
                <a:solidFill>
                  <a:schemeClr val="dk1"/>
                </a:solidFill>
                <a:latin typeface="Verdana"/>
                <a:ea typeface="Verdana"/>
                <a:cs typeface="Verdana"/>
                <a:sym typeface="Verdana"/>
              </a:rPr>
              <a:t>Welcome to Year </a:t>
            </a:r>
            <a:r>
              <a:rPr lang="en-GB" b="1">
                <a:solidFill>
                  <a:schemeClr val="dk1"/>
                </a:solidFill>
              </a:rPr>
              <a:t>2</a:t>
            </a:r>
            <a:endParaRPr sz="4100" b="1" i="0" u="none" strike="noStrike" cap="none">
              <a:solidFill>
                <a:schemeClr val="dk1"/>
              </a:solidFill>
              <a:latin typeface="Verdana"/>
              <a:ea typeface="Verdana"/>
              <a:cs typeface="Verdana"/>
              <a:sym typeface="Verdana"/>
            </a:endParaRPr>
          </a:p>
        </p:txBody>
      </p:sp>
      <p:sp>
        <p:nvSpPr>
          <p:cNvPr id="209" name="Google Shape;209;p2"/>
          <p:cNvSpPr txBox="1">
            <a:spLocks noGrp="1"/>
          </p:cNvSpPr>
          <p:nvPr>
            <p:ph type="subTitle" idx="1"/>
          </p:nvPr>
        </p:nvSpPr>
        <p:spPr>
          <a:xfrm>
            <a:off x="270000" y="1520185"/>
            <a:ext cx="8431200" cy="4939500"/>
          </a:xfrm>
          <a:prstGeom prst="rect">
            <a:avLst/>
          </a:prstGeom>
          <a:noFill/>
          <a:ln>
            <a:noFill/>
          </a:ln>
        </p:spPr>
        <p:txBody>
          <a:bodyPr spcFirstLastPara="1" wrap="square" lIns="93400" tIns="46700" rIns="93400" bIns="46700" anchor="t" anchorCtr="0">
            <a:noAutofit/>
          </a:bodyPr>
          <a:lstStyle/>
          <a:p>
            <a:pPr marL="0" lvl="0" indent="0" algn="l" rtl="0">
              <a:lnSpc>
                <a:spcPct val="115000"/>
              </a:lnSpc>
              <a:spcBef>
                <a:spcPts val="800"/>
              </a:spcBef>
              <a:spcAft>
                <a:spcPts val="0"/>
              </a:spcAft>
              <a:buClr>
                <a:schemeClr val="dk1"/>
              </a:buClr>
              <a:buSzPts val="1100"/>
              <a:buFont typeface="Arial"/>
              <a:buNone/>
            </a:pPr>
            <a:r>
              <a:rPr lang="en-GB" sz="3200" b="1">
                <a:solidFill>
                  <a:schemeClr val="dk1"/>
                </a:solidFill>
              </a:rPr>
              <a:t>Curriculum Topics</a:t>
            </a:r>
            <a:endParaRPr sz="3200" b="1">
              <a:solidFill>
                <a:schemeClr val="dk1"/>
              </a:solidFill>
            </a:endParaRPr>
          </a:p>
          <a:p>
            <a:pPr marL="0" lvl="0" indent="0" algn="l" rtl="0">
              <a:lnSpc>
                <a:spcPct val="115000"/>
              </a:lnSpc>
              <a:spcBef>
                <a:spcPts val="800"/>
              </a:spcBef>
              <a:spcAft>
                <a:spcPts val="0"/>
              </a:spcAft>
              <a:buClr>
                <a:schemeClr val="dk1"/>
              </a:buClr>
              <a:buSzPts val="1100"/>
              <a:buNone/>
            </a:pPr>
            <a:r>
              <a:rPr lang="en-GB" sz="3200">
                <a:solidFill>
                  <a:schemeClr val="dk1"/>
                </a:solidFill>
              </a:rPr>
              <a:t>• Autumn 1 Once upon a time…</a:t>
            </a:r>
            <a:endParaRPr sz="3200">
              <a:solidFill>
                <a:schemeClr val="dk1"/>
              </a:solidFill>
            </a:endParaRPr>
          </a:p>
          <a:p>
            <a:pPr marL="0" lvl="0" indent="0" algn="l" rtl="0">
              <a:lnSpc>
                <a:spcPct val="115000"/>
              </a:lnSpc>
              <a:spcBef>
                <a:spcPts val="800"/>
              </a:spcBef>
              <a:spcAft>
                <a:spcPts val="0"/>
              </a:spcAft>
              <a:buClr>
                <a:schemeClr val="dk1"/>
              </a:buClr>
              <a:buSzPts val="1100"/>
              <a:buNone/>
            </a:pPr>
            <a:r>
              <a:rPr lang="en-GB" sz="3200">
                <a:solidFill>
                  <a:schemeClr val="dk1"/>
                </a:solidFill>
              </a:rPr>
              <a:t>• Autumn 2 Flights of wonder</a:t>
            </a:r>
            <a:endParaRPr sz="3200">
              <a:solidFill>
                <a:schemeClr val="dk1"/>
              </a:solidFill>
            </a:endParaRPr>
          </a:p>
          <a:p>
            <a:pPr marL="0" lvl="0" indent="0" algn="l" rtl="0">
              <a:lnSpc>
                <a:spcPct val="115000"/>
              </a:lnSpc>
              <a:spcBef>
                <a:spcPts val="800"/>
              </a:spcBef>
              <a:spcAft>
                <a:spcPts val="0"/>
              </a:spcAft>
              <a:buClr>
                <a:schemeClr val="dk1"/>
              </a:buClr>
              <a:buSzPts val="1100"/>
              <a:buNone/>
            </a:pPr>
            <a:r>
              <a:rPr lang="en-GB" sz="3200">
                <a:solidFill>
                  <a:schemeClr val="dk1"/>
                </a:solidFill>
              </a:rPr>
              <a:t>• Spring 1 Great fire of London</a:t>
            </a:r>
            <a:endParaRPr/>
          </a:p>
          <a:p>
            <a:pPr marL="0" lvl="0" indent="0" algn="l" rtl="0">
              <a:lnSpc>
                <a:spcPct val="115000"/>
              </a:lnSpc>
              <a:spcBef>
                <a:spcPts val="800"/>
              </a:spcBef>
              <a:spcAft>
                <a:spcPts val="0"/>
              </a:spcAft>
              <a:buClr>
                <a:schemeClr val="dk1"/>
              </a:buClr>
              <a:buSzPts val="1100"/>
              <a:buNone/>
            </a:pPr>
            <a:r>
              <a:rPr lang="en-GB" sz="3200">
                <a:solidFill>
                  <a:schemeClr val="dk1"/>
                </a:solidFill>
              </a:rPr>
              <a:t>• Spring 2 Animals including humans</a:t>
            </a:r>
            <a:endParaRPr/>
          </a:p>
          <a:p>
            <a:pPr marL="0" lvl="0" indent="0" algn="l" rtl="0">
              <a:lnSpc>
                <a:spcPct val="115000"/>
              </a:lnSpc>
              <a:spcBef>
                <a:spcPts val="800"/>
              </a:spcBef>
              <a:spcAft>
                <a:spcPts val="0"/>
              </a:spcAft>
              <a:buClr>
                <a:schemeClr val="dk1"/>
              </a:buClr>
              <a:buSzPts val="1100"/>
              <a:buNone/>
            </a:pPr>
            <a:r>
              <a:rPr lang="en-GB" sz="3200">
                <a:solidFill>
                  <a:schemeClr val="dk1"/>
                </a:solidFill>
              </a:rPr>
              <a:t>• Summer 1 Bonkers about bugs</a:t>
            </a:r>
            <a:endParaRPr/>
          </a:p>
          <a:p>
            <a:pPr marL="0" lvl="0" indent="0" algn="l" rtl="0">
              <a:lnSpc>
                <a:spcPct val="115000"/>
              </a:lnSpc>
              <a:spcBef>
                <a:spcPts val="800"/>
              </a:spcBef>
              <a:spcAft>
                <a:spcPts val="0"/>
              </a:spcAft>
              <a:buClr>
                <a:schemeClr val="dk1"/>
              </a:buClr>
              <a:buSzPts val="1100"/>
              <a:buNone/>
            </a:pPr>
            <a:r>
              <a:rPr lang="en-GB" sz="3200">
                <a:solidFill>
                  <a:schemeClr val="dk1"/>
                </a:solidFill>
              </a:rPr>
              <a:t>• Summer 2 Oceans</a:t>
            </a:r>
            <a:endParaRPr sz="3200">
              <a:solidFill>
                <a:schemeClr val="dk1"/>
              </a:solidFill>
            </a:endParaRPr>
          </a:p>
        </p:txBody>
      </p:sp>
      <p:pic>
        <p:nvPicPr>
          <p:cNvPr id="210" name="Google Shape;210;p2" descr="\\2107srv001\staff$\kkowalska\Documents\My Pictures\Morley_Logo_Type_Large_blk.jpg"/>
          <p:cNvPicPr preferRelativeResize="0"/>
          <p:nvPr/>
        </p:nvPicPr>
        <p:blipFill rotWithShape="1">
          <a:blip r:embed="rId3">
            <a:alphaModFix/>
          </a:blip>
          <a:srcRect/>
          <a:stretch/>
        </p:blipFill>
        <p:spPr>
          <a:xfrm>
            <a:off x="7254775" y="342404"/>
            <a:ext cx="1346240" cy="1656184"/>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7"/>
          <p:cNvSpPr txBox="1">
            <a:spLocks noGrp="1"/>
          </p:cNvSpPr>
          <p:nvPr>
            <p:ph type="title"/>
          </p:nvPr>
        </p:nvSpPr>
        <p:spPr>
          <a:xfrm>
            <a:off x="329333" y="228737"/>
            <a:ext cx="8286030" cy="1257163"/>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lt1"/>
              </a:buClr>
              <a:buSzPts val="3300"/>
              <a:buFont typeface="Verdana"/>
              <a:buNone/>
            </a:pPr>
            <a:r>
              <a:rPr lang="en-GB" b="1">
                <a:solidFill>
                  <a:schemeClr val="dk1"/>
                </a:solidFill>
              </a:rPr>
              <a:t>Visible Learning</a:t>
            </a:r>
            <a:br>
              <a:rPr lang="en-GB" b="1">
                <a:solidFill>
                  <a:schemeClr val="dk1"/>
                </a:solidFill>
              </a:rPr>
            </a:br>
            <a:r>
              <a:rPr lang="en-GB" sz="2400">
                <a:solidFill>
                  <a:schemeClr val="dk1"/>
                </a:solidFill>
              </a:rPr>
              <a:t>This year we are continuing our work as a school </a:t>
            </a:r>
            <a:endParaRPr sz="2400">
              <a:solidFill>
                <a:schemeClr val="dk1"/>
              </a:solidFill>
            </a:endParaRPr>
          </a:p>
          <a:p>
            <a:pPr marL="0" marR="0" lvl="0" indent="0" algn="l" rtl="0">
              <a:lnSpc>
                <a:spcPct val="100000"/>
              </a:lnSpc>
              <a:spcBef>
                <a:spcPts val="0"/>
              </a:spcBef>
              <a:spcAft>
                <a:spcPts val="0"/>
              </a:spcAft>
              <a:buClr>
                <a:schemeClr val="lt1"/>
              </a:buClr>
              <a:buSzPts val="3300"/>
              <a:buFont typeface="Verdana"/>
              <a:buNone/>
            </a:pPr>
            <a:r>
              <a:rPr lang="en-GB" sz="2400">
                <a:solidFill>
                  <a:schemeClr val="dk1"/>
                </a:solidFill>
              </a:rPr>
              <a:t>on ‘Visible Learning’.</a:t>
            </a:r>
            <a:endParaRPr sz="2400">
              <a:solidFill>
                <a:schemeClr val="dk1"/>
              </a:solidFill>
            </a:endParaRPr>
          </a:p>
        </p:txBody>
      </p:sp>
      <p:sp>
        <p:nvSpPr>
          <p:cNvPr id="218" name="Google Shape;218;p7"/>
          <p:cNvSpPr/>
          <p:nvPr/>
        </p:nvSpPr>
        <p:spPr>
          <a:xfrm>
            <a:off x="329334" y="1715826"/>
            <a:ext cx="8828954" cy="482696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Verdana"/>
                <a:ea typeface="Verdana"/>
                <a:cs typeface="Verdana"/>
                <a:sym typeface="Verdana"/>
              </a:rPr>
              <a:t>What is Visible Learning?</a:t>
            </a:r>
            <a:endParaRPr sz="1800" b="0" i="0" u="none" strike="noStrike" cap="none">
              <a:solidFill>
                <a:srgbClr val="000000"/>
              </a:solidFill>
              <a:latin typeface="Verdana"/>
              <a:ea typeface="Verdana"/>
              <a:cs typeface="Verdana"/>
              <a:sym typeface="Verdana"/>
            </a:endParaRPr>
          </a:p>
          <a:p>
            <a:pPr marL="0" marR="0" lvl="0" indent="0" algn="l" rtl="0">
              <a:lnSpc>
                <a:spcPct val="100000"/>
              </a:lnSpc>
              <a:spcBef>
                <a:spcPts val="1013"/>
              </a:spcBef>
              <a:spcAft>
                <a:spcPts val="0"/>
              </a:spcAft>
              <a:buClr>
                <a:srgbClr val="000000"/>
              </a:buClr>
              <a:buSzPts val="1800"/>
              <a:buFont typeface="Arial"/>
              <a:buNone/>
            </a:pPr>
            <a:r>
              <a:rPr lang="en-GB" sz="1800" b="0" i="0" u="none" strike="noStrike" cap="none">
                <a:solidFill>
                  <a:srgbClr val="000000"/>
                </a:solidFill>
                <a:latin typeface="Verdana"/>
                <a:ea typeface="Verdana"/>
                <a:cs typeface="Verdana"/>
                <a:sym typeface="Verdana"/>
              </a:rPr>
              <a:t>Visible Learning is an approach to teaching and learning based on John Hattie’s vast database of research in education. Its aim is to ensure that teachers are clear about what they are teaching and how and why they're teaching it; and, most importantly, children are clear about what they are learning, how and why they are learning it and what they need to do next.</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013"/>
              </a:spcBef>
              <a:spcAft>
                <a:spcPts val="0"/>
              </a:spcAft>
              <a:buClr>
                <a:srgbClr val="000000"/>
              </a:buClr>
              <a:buSzPts val="1800"/>
              <a:buFont typeface="Arial"/>
              <a:buNone/>
            </a:pPr>
            <a:r>
              <a:rPr lang="en-GB" sz="1800" b="0" i="0" u="none" strike="noStrike" cap="none">
                <a:solidFill>
                  <a:srgbClr val="000000"/>
                </a:solidFill>
                <a:latin typeface="Verdana"/>
                <a:ea typeface="Verdana"/>
                <a:cs typeface="Verdana"/>
                <a:sym typeface="Verdana"/>
              </a:rPr>
              <a:t/>
            </a:r>
            <a:br>
              <a:rPr lang="en-GB" sz="1800" b="0" i="0" u="none" strike="noStrike" cap="none">
                <a:solidFill>
                  <a:srgbClr val="000000"/>
                </a:solidFill>
                <a:latin typeface="Verdana"/>
                <a:ea typeface="Verdana"/>
                <a:cs typeface="Verdana"/>
                <a:sym typeface="Verdana"/>
              </a:rPr>
            </a:br>
            <a:r>
              <a:rPr lang="en-GB" sz="1800" b="1" i="0" u="none" strike="noStrike" cap="none">
                <a:solidFill>
                  <a:srgbClr val="000000"/>
                </a:solidFill>
                <a:latin typeface="Verdana"/>
                <a:ea typeface="Verdana"/>
                <a:cs typeface="Verdana"/>
                <a:sym typeface="Verdana"/>
              </a:rPr>
              <a:t>What are the learning dispositions at Morley?</a:t>
            </a:r>
            <a:endParaRPr sz="1800" b="0" i="0" u="none" strike="noStrike" cap="none">
              <a:solidFill>
                <a:srgbClr val="000000"/>
              </a:solidFill>
              <a:latin typeface="Verdana"/>
              <a:ea typeface="Verdana"/>
              <a:cs typeface="Verdana"/>
              <a:sym typeface="Verdana"/>
            </a:endParaRPr>
          </a:p>
          <a:p>
            <a:pPr marL="0" marR="0" lvl="0" indent="0" algn="l" rtl="0">
              <a:lnSpc>
                <a:spcPct val="100000"/>
              </a:lnSpc>
              <a:spcBef>
                <a:spcPts val="1013"/>
              </a:spcBef>
              <a:spcAft>
                <a:spcPts val="0"/>
              </a:spcAft>
              <a:buClr>
                <a:srgbClr val="000000"/>
              </a:buClr>
              <a:buSzPts val="1800"/>
              <a:buFont typeface="Arial"/>
              <a:buNone/>
            </a:pPr>
            <a:r>
              <a:rPr lang="en-GB" sz="1800" b="0" i="0" u="none" strike="noStrike" cap="none">
                <a:solidFill>
                  <a:srgbClr val="000000"/>
                </a:solidFill>
                <a:latin typeface="Verdana"/>
                <a:ea typeface="Verdana"/>
                <a:cs typeface="Verdana"/>
                <a:sym typeface="Verdana"/>
              </a:rPr>
              <a:t>Our learning dispositions are the ‘habits of thinking’ we need to develop in order to be good learners.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013"/>
              </a:spcBef>
              <a:spcAft>
                <a:spcPts val="0"/>
              </a:spcAft>
              <a:buClr>
                <a:srgbClr val="000000"/>
              </a:buClr>
              <a:buSzPts val="1800"/>
              <a:buFont typeface="Arial"/>
              <a:buNone/>
            </a:pPr>
            <a:r>
              <a:rPr lang="en-GB" sz="1800" b="0" i="0" u="none" strike="noStrike" cap="none">
                <a:solidFill>
                  <a:srgbClr val="000000"/>
                </a:solidFill>
                <a:latin typeface="Verdana"/>
                <a:ea typeface="Verdana"/>
                <a:cs typeface="Verdana"/>
                <a:sym typeface="Verdana"/>
              </a:rPr>
              <a:t/>
            </a:r>
            <a:br>
              <a:rPr lang="en-GB" sz="1800" b="0" i="0" u="none" strike="noStrike" cap="none">
                <a:solidFill>
                  <a:srgbClr val="000000"/>
                </a:solidFill>
                <a:latin typeface="Verdana"/>
                <a:ea typeface="Verdana"/>
                <a:cs typeface="Verdana"/>
                <a:sym typeface="Verdana"/>
              </a:rPr>
            </a:br>
            <a:r>
              <a:rPr lang="en-GB" sz="1800" b="0" i="0" u="none" strike="noStrike" cap="none">
                <a:solidFill>
                  <a:srgbClr val="000000"/>
                </a:solidFill>
                <a:latin typeface="Verdana"/>
                <a:ea typeface="Verdana"/>
                <a:cs typeface="Verdana"/>
                <a:sym typeface="Verdana"/>
              </a:rPr>
              <a:t>At Morley, we want everyone to know that good learners are:</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1013"/>
              </a:spcBef>
              <a:spcAft>
                <a:spcPts val="0"/>
              </a:spcAft>
              <a:buClr>
                <a:srgbClr val="000000"/>
              </a:buClr>
              <a:buSzPts val="1800"/>
              <a:buFont typeface="Arial"/>
              <a:buNone/>
            </a:pPr>
            <a:r>
              <a:rPr lang="en-GB" sz="1800" b="1" i="0" u="none" strike="noStrike" cap="none">
                <a:solidFill>
                  <a:srgbClr val="000000"/>
                </a:solidFill>
                <a:latin typeface="Verdana"/>
                <a:ea typeface="Verdana"/>
                <a:cs typeface="Verdana"/>
                <a:sym typeface="Verdana"/>
              </a:rPr>
              <a:t>reflective, collaborative, resilient, curious, courageous </a:t>
            </a:r>
            <a:r>
              <a:rPr lang="en-GB" sz="1800" b="0" i="0" u="none" strike="noStrike" cap="none">
                <a:solidFill>
                  <a:srgbClr val="000000"/>
                </a:solidFill>
                <a:latin typeface="Verdana"/>
                <a:ea typeface="Verdana"/>
                <a:cs typeface="Verdana"/>
                <a:sym typeface="Verdana"/>
              </a:rPr>
              <a:t>and</a:t>
            </a:r>
            <a:r>
              <a:rPr lang="en-GB" sz="1800" b="1" i="0" u="none" strike="noStrike" cap="none">
                <a:solidFill>
                  <a:srgbClr val="000000"/>
                </a:solidFill>
                <a:latin typeface="Verdana"/>
                <a:ea typeface="Verdana"/>
                <a:cs typeface="Verdana"/>
                <a:sym typeface="Verdana"/>
              </a:rPr>
              <a:t> motivated</a:t>
            </a:r>
            <a:r>
              <a:rPr lang="en-GB" sz="1800" b="0" i="0" u="none" strike="noStrike" cap="none">
                <a:solidFill>
                  <a:srgbClr val="000000"/>
                </a:solidFill>
                <a:latin typeface="Verdana"/>
                <a:ea typeface="Verdana"/>
                <a:cs typeface="Verdana"/>
                <a:sym typeface="Verdana"/>
              </a:rPr>
              <a:t>. </a:t>
            </a:r>
            <a:r>
              <a:rPr lang="en-GB" sz="1400" b="0" i="0" u="none" strike="noStrike" cap="none">
                <a:solidFill>
                  <a:srgbClr val="000000"/>
                </a:solidFill>
                <a:latin typeface="Arial"/>
                <a:ea typeface="Arial"/>
                <a:cs typeface="Arial"/>
                <a:sym typeface="Arial"/>
              </a:rPr>
              <a:t/>
            </a:r>
            <a:br>
              <a:rPr lang="en-GB" sz="1400" b="0" i="0" u="none" strike="noStrike" cap="none">
                <a:solidFill>
                  <a:srgbClr val="000000"/>
                </a:solidFill>
                <a:latin typeface="Arial"/>
                <a:ea typeface="Arial"/>
                <a:cs typeface="Arial"/>
                <a:sym typeface="Arial"/>
              </a:rPr>
            </a:br>
            <a:endParaRPr sz="1400" b="0"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sp>
        <p:nvSpPr>
          <p:cNvPr id="225" name="Google Shape;225;p8"/>
          <p:cNvSpPr txBox="1">
            <a:spLocks noGrp="1"/>
          </p:cNvSpPr>
          <p:nvPr>
            <p:ph type="title"/>
          </p:nvPr>
        </p:nvSpPr>
        <p:spPr>
          <a:xfrm>
            <a:off x="329333" y="228737"/>
            <a:ext cx="5042767" cy="1257163"/>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lt1"/>
              </a:buClr>
              <a:buSzPts val="3300"/>
              <a:buFont typeface="Verdana"/>
              <a:buNone/>
            </a:pPr>
            <a:r>
              <a:rPr lang="en-GB" b="1">
                <a:solidFill>
                  <a:schemeClr val="dk1"/>
                </a:solidFill>
              </a:rPr>
              <a:t>Visible Learning</a:t>
            </a:r>
            <a:br>
              <a:rPr lang="en-GB" b="1">
                <a:solidFill>
                  <a:schemeClr val="dk1"/>
                </a:solidFill>
              </a:rPr>
            </a:br>
            <a:r>
              <a:rPr lang="en-GB" sz="2400">
                <a:solidFill>
                  <a:schemeClr val="dk1"/>
                </a:solidFill>
              </a:rPr>
              <a:t>How can families help?</a:t>
            </a:r>
            <a:endParaRPr sz="2400">
              <a:solidFill>
                <a:schemeClr val="dk1"/>
              </a:solidFill>
            </a:endParaRPr>
          </a:p>
        </p:txBody>
      </p:sp>
      <p:sp>
        <p:nvSpPr>
          <p:cNvPr id="226" name="Google Shape;226;p8"/>
          <p:cNvSpPr/>
          <p:nvPr/>
        </p:nvSpPr>
        <p:spPr>
          <a:xfrm>
            <a:off x="329334" y="1715826"/>
            <a:ext cx="8828954" cy="461664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Verdana"/>
                <a:ea typeface="Verdana"/>
                <a:cs typeface="Verdana"/>
                <a:sym typeface="Verdana"/>
              </a:rPr>
              <a:t>Talking about the learning rather than the doing</a:t>
            </a:r>
            <a:endParaRPr sz="18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That could be as simple as asking: "What did you learn today?" instead of "What did you do today?" "What were you curious about? Did you ask any good questions?" "What was tricky in your learning? Did you have to be courageous?"</a:t>
            </a: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800"/>
              <a:buFont typeface="Arial"/>
              <a:buNone/>
            </a:pPr>
            <a:r>
              <a:rPr lang="en-GB" sz="1800" b="0" i="0" u="none" strike="noStrike" cap="none">
                <a:solidFill>
                  <a:srgbClr val="000000"/>
                </a:solidFill>
                <a:latin typeface="Verdana"/>
                <a:ea typeface="Verdana"/>
                <a:cs typeface="Verdana"/>
                <a:sym typeface="Verdana"/>
              </a:rPr>
              <a:t> </a:t>
            </a:r>
            <a:endParaRPr sz="18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Verdana"/>
                <a:ea typeface="Verdana"/>
                <a:cs typeface="Verdana"/>
                <a:sym typeface="Verdana"/>
              </a:rPr>
              <a:t>Using the terms &amp; noticing the behaviours in different contexts</a:t>
            </a:r>
            <a:endParaRPr sz="18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It can help to build a stronger understanding of what we mean by these terms if they are used in a variety of contexts. The following activities might help.</a:t>
            </a: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talking about characters in books and films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pointing out when your child shows resilience if they persist with a tricky lego model that keeps breaking or if they are courageous physically (on the monkey bars at the park) or socially (talking to somebody clearly and politely)</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keeping a note of this to reflect on together or just complimenting them in the moment!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sng" strike="noStrike" cap="none">
                <a:solidFill>
                  <a:srgbClr val="002060"/>
                </a:solidFill>
                <a:latin typeface="Verdana"/>
                <a:ea typeface="Verdana"/>
                <a:cs typeface="Verdana"/>
                <a:sym typeface="Verdana"/>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discussing this booklet </a:t>
            </a:r>
            <a:r>
              <a:rPr lang="en-GB" sz="1400" b="0" i="0" u="none" strike="noStrike" cap="none">
                <a:solidFill>
                  <a:srgbClr val="000000"/>
                </a:solidFill>
                <a:latin typeface="Verdana"/>
                <a:ea typeface="Verdana"/>
                <a:cs typeface="Verdana"/>
                <a:sym typeface="Verdana"/>
              </a:rPr>
              <a:t>(to help with breaking the dispositions into steps)</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sz="1800" b="1"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800"/>
              <a:buFont typeface="Arial"/>
              <a:buNone/>
            </a:pPr>
            <a:r>
              <a:rPr lang="en-GB" sz="1800" b="1" i="0" u="none" strike="noStrike" cap="none">
                <a:solidFill>
                  <a:srgbClr val="000000"/>
                </a:solidFill>
                <a:latin typeface="Verdana"/>
                <a:ea typeface="Verdana"/>
                <a:cs typeface="Verdana"/>
                <a:sym typeface="Verdana"/>
              </a:rPr>
              <a:t>Encouraging their application</a:t>
            </a:r>
            <a:endParaRPr sz="18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You can point out which disposition they’ll need when finding something tricky in their homework: “Hmm that’s not working. We’ll need to be reflective and find a new solution.” “Wow! This is really tricky. We’re going to need to be resilient and keep on working at it.” </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400"/>
              <a:buFont typeface="Arial"/>
              <a:buNone/>
            </a:pPr>
            <a:r>
              <a:rPr lang="en-GB" sz="1400" b="0" i="0" u="none" strike="noStrike" cap="none">
                <a:solidFill>
                  <a:srgbClr val="000000"/>
                </a:solidFill>
                <a:latin typeface="Verdana"/>
                <a:ea typeface="Verdana"/>
                <a:cs typeface="Verdana"/>
                <a:sym typeface="Verdana"/>
              </a:rPr>
              <a:t>Eventually, you should be able to ask them to identify which dispositions they’ll need to show. </a:t>
            </a: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2"/>
        <p:cNvGrpSpPr/>
        <p:nvPr/>
      </p:nvGrpSpPr>
      <p:grpSpPr>
        <a:xfrm>
          <a:off x="0" y="0"/>
          <a:ext cx="0" cy="0"/>
          <a:chOff x="0" y="0"/>
          <a:chExt cx="0" cy="0"/>
        </a:xfrm>
      </p:grpSpPr>
      <p:sp>
        <p:nvSpPr>
          <p:cNvPr id="233" name="Google Shape;233;p9"/>
          <p:cNvSpPr txBox="1">
            <a:spLocks noGrp="1"/>
          </p:cNvSpPr>
          <p:nvPr>
            <p:ph type="title"/>
          </p:nvPr>
        </p:nvSpPr>
        <p:spPr>
          <a:xfrm>
            <a:off x="294100" y="416125"/>
            <a:ext cx="8939100" cy="946500"/>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dk1"/>
              </a:buClr>
              <a:buSzPts val="3300"/>
              <a:buFont typeface="Verdana"/>
              <a:buNone/>
            </a:pPr>
            <a:r>
              <a:rPr lang="en-GB" sz="3300" b="1" i="0" u="none" strike="noStrike" cap="none">
                <a:solidFill>
                  <a:schemeClr val="dk1"/>
                </a:solidFill>
                <a:latin typeface="Verdana"/>
                <a:ea typeface="Verdana"/>
                <a:cs typeface="Verdana"/>
                <a:sym typeface="Verdana"/>
              </a:rPr>
              <a:t>Year 2 Essentials: </a:t>
            </a:r>
            <a:r>
              <a:rPr lang="en-GB" b="1">
                <a:solidFill>
                  <a:schemeClr val="dk1"/>
                </a:solidFill>
              </a:rPr>
              <a:t>Home Learning</a:t>
            </a:r>
            <a:r>
              <a:rPr lang="en-GB" sz="3300" b="1" i="0" u="none" strike="noStrike" cap="none">
                <a:solidFill>
                  <a:schemeClr val="dk1"/>
                </a:solidFill>
                <a:latin typeface="Verdana"/>
                <a:ea typeface="Verdana"/>
                <a:cs typeface="Verdana"/>
                <a:sym typeface="Verdana"/>
              </a:rPr>
              <a:t/>
            </a:r>
            <a:br>
              <a:rPr lang="en-GB" sz="3300" b="1" i="0" u="none" strike="noStrike" cap="none">
                <a:solidFill>
                  <a:schemeClr val="dk1"/>
                </a:solidFill>
                <a:latin typeface="Verdana"/>
                <a:ea typeface="Verdana"/>
                <a:cs typeface="Verdana"/>
                <a:sym typeface="Verdana"/>
              </a:rPr>
            </a:br>
            <a:endParaRPr sz="3300" b="1" i="0" u="none" strike="noStrike" cap="none">
              <a:solidFill>
                <a:schemeClr val="dk1"/>
              </a:solidFill>
              <a:latin typeface="Verdana"/>
              <a:ea typeface="Verdana"/>
              <a:cs typeface="Verdana"/>
              <a:sym typeface="Verdana"/>
            </a:endParaRPr>
          </a:p>
        </p:txBody>
      </p:sp>
      <p:sp>
        <p:nvSpPr>
          <p:cNvPr id="234" name="Google Shape;234;p9"/>
          <p:cNvSpPr txBox="1">
            <a:spLocks noGrp="1"/>
          </p:cNvSpPr>
          <p:nvPr>
            <p:ph type="body" idx="1"/>
          </p:nvPr>
        </p:nvSpPr>
        <p:spPr>
          <a:xfrm>
            <a:off x="257798" y="1362622"/>
            <a:ext cx="8809500" cy="4608600"/>
          </a:xfrm>
          <a:prstGeom prst="rect">
            <a:avLst/>
          </a:prstGeom>
          <a:noFill/>
          <a:ln>
            <a:noFill/>
          </a:ln>
        </p:spPr>
        <p:txBody>
          <a:bodyPr spcFirstLastPara="1" wrap="square" lIns="93400" tIns="46700" rIns="93400" bIns="46700" anchor="ctr" anchorCtr="0">
            <a:noAutofit/>
          </a:bodyPr>
          <a:lstStyle/>
          <a:p>
            <a:pPr marL="0" marR="0" lvl="0" indent="0" algn="l" rtl="0">
              <a:lnSpc>
                <a:spcPct val="80000"/>
              </a:lnSpc>
              <a:spcBef>
                <a:spcPts val="851"/>
              </a:spcBef>
              <a:spcAft>
                <a:spcPts val="0"/>
              </a:spcAft>
              <a:buClr>
                <a:schemeClr val="lt2"/>
              </a:buClr>
              <a:buSzPts val="2400"/>
              <a:buNone/>
            </a:pPr>
            <a:r>
              <a:rPr lang="en-GB" sz="2400">
                <a:solidFill>
                  <a:schemeClr val="dk1"/>
                </a:solidFill>
              </a:rPr>
              <a:t>Here at Morley Memorial Primary School we see home learning as an opportunity for children to practise skills, develop independence, consolidate and reinforce learning and as an avenue for children to pursue interests and be creative. </a:t>
            </a:r>
            <a:endParaRPr sz="2400">
              <a:solidFill>
                <a:schemeClr val="dk1"/>
              </a:solidFill>
            </a:endParaRPr>
          </a:p>
          <a:p>
            <a:pPr marL="0" marR="0" lvl="0" indent="0" algn="l" rtl="0">
              <a:lnSpc>
                <a:spcPct val="80000"/>
              </a:lnSpc>
              <a:spcBef>
                <a:spcPts val="851"/>
              </a:spcBef>
              <a:spcAft>
                <a:spcPts val="0"/>
              </a:spcAft>
              <a:buClr>
                <a:schemeClr val="lt2"/>
              </a:buClr>
              <a:buSzPts val="2400"/>
              <a:buNone/>
            </a:pPr>
            <a:r>
              <a:rPr lang="en-GB" sz="2400">
                <a:solidFill>
                  <a:schemeClr val="dk1"/>
                </a:solidFill>
              </a:rPr>
              <a:t>Home learning also provides unique opportunities for family learning and collaboration.</a:t>
            </a:r>
            <a:endParaRPr/>
          </a:p>
          <a:p>
            <a:pPr marL="0" marR="0" lvl="0" indent="0" algn="l" rtl="0">
              <a:lnSpc>
                <a:spcPct val="80000"/>
              </a:lnSpc>
              <a:spcBef>
                <a:spcPts val="851"/>
              </a:spcBef>
              <a:spcAft>
                <a:spcPts val="0"/>
              </a:spcAft>
              <a:buClr>
                <a:schemeClr val="lt2"/>
              </a:buClr>
              <a:buSzPts val="2400"/>
              <a:buNone/>
            </a:pPr>
            <a:endParaRPr sz="2400">
              <a:solidFill>
                <a:schemeClr val="dk1"/>
              </a:solidFill>
            </a:endParaRPr>
          </a:p>
          <a:p>
            <a:pPr marL="0" marR="0" lvl="0" indent="0" algn="l" rtl="0">
              <a:lnSpc>
                <a:spcPct val="80000"/>
              </a:lnSpc>
              <a:spcBef>
                <a:spcPts val="851"/>
              </a:spcBef>
              <a:spcAft>
                <a:spcPts val="0"/>
              </a:spcAft>
              <a:buClr>
                <a:schemeClr val="lt2"/>
              </a:buClr>
              <a:buSzPts val="2400"/>
              <a:buNone/>
            </a:pPr>
            <a:r>
              <a:rPr lang="en-GB" sz="2400" b="1">
                <a:solidFill>
                  <a:schemeClr val="dk1"/>
                </a:solidFill>
              </a:rPr>
              <a:t>Daily Reading</a:t>
            </a:r>
            <a:endParaRPr/>
          </a:p>
          <a:p>
            <a:pPr marL="0" marR="0" lvl="0" indent="0" algn="l" rtl="0">
              <a:lnSpc>
                <a:spcPct val="80000"/>
              </a:lnSpc>
              <a:spcBef>
                <a:spcPts val="851"/>
              </a:spcBef>
              <a:spcAft>
                <a:spcPts val="0"/>
              </a:spcAft>
              <a:buClr>
                <a:schemeClr val="lt2"/>
              </a:buClr>
              <a:buSzPts val="2400"/>
              <a:buNone/>
            </a:pPr>
            <a:endParaRPr sz="2400" b="1">
              <a:solidFill>
                <a:schemeClr val="dk1"/>
              </a:solidFill>
            </a:endParaRPr>
          </a:p>
          <a:p>
            <a:pPr marL="0" marR="0" lvl="0" indent="0" algn="l" rtl="0">
              <a:lnSpc>
                <a:spcPct val="80000"/>
              </a:lnSpc>
              <a:spcBef>
                <a:spcPts val="851"/>
              </a:spcBef>
              <a:spcAft>
                <a:spcPts val="0"/>
              </a:spcAft>
              <a:buClr>
                <a:schemeClr val="lt2"/>
              </a:buClr>
              <a:buSzPts val="2400"/>
              <a:buNone/>
            </a:pPr>
            <a:r>
              <a:rPr lang="en-GB" sz="2400" b="1">
                <a:solidFill>
                  <a:schemeClr val="dk1"/>
                </a:solidFill>
              </a:rPr>
              <a:t>Termly Key Instant Recall Facts (Maths Fluency)</a:t>
            </a:r>
            <a:endParaRPr/>
          </a:p>
          <a:p>
            <a:pPr marL="0" marR="0" lvl="0" indent="0" algn="l" rtl="0">
              <a:lnSpc>
                <a:spcPct val="80000"/>
              </a:lnSpc>
              <a:spcBef>
                <a:spcPts val="851"/>
              </a:spcBef>
              <a:spcAft>
                <a:spcPts val="0"/>
              </a:spcAft>
              <a:buClr>
                <a:schemeClr val="lt2"/>
              </a:buClr>
              <a:buSzPts val="2400"/>
              <a:buNone/>
            </a:pPr>
            <a:endParaRPr sz="2400" b="0" i="0" u="none" strike="noStrike" cap="none">
              <a:solidFill>
                <a:schemeClr val="dk1"/>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sp>
        <p:nvSpPr>
          <p:cNvPr id="241" name="Google Shape;241;p11"/>
          <p:cNvSpPr txBox="1">
            <a:spLocks noGrp="1"/>
          </p:cNvSpPr>
          <p:nvPr>
            <p:ph type="title"/>
          </p:nvPr>
        </p:nvSpPr>
        <p:spPr>
          <a:xfrm>
            <a:off x="630039" y="340588"/>
            <a:ext cx="8694936" cy="946517"/>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dk1"/>
              </a:buClr>
              <a:buSzPts val="3300"/>
              <a:buFont typeface="Verdana"/>
              <a:buNone/>
            </a:pPr>
            <a:r>
              <a:rPr lang="en-GB" sz="3300" b="1" i="0" u="none" strike="noStrike" cap="none">
                <a:solidFill>
                  <a:schemeClr val="dk1"/>
                </a:solidFill>
                <a:latin typeface="Verdana"/>
                <a:ea typeface="Verdana"/>
                <a:cs typeface="Verdana"/>
                <a:sym typeface="Verdana"/>
              </a:rPr>
              <a:t>Year </a:t>
            </a:r>
            <a:r>
              <a:rPr lang="en-GB" b="1">
                <a:solidFill>
                  <a:schemeClr val="dk1"/>
                </a:solidFill>
              </a:rPr>
              <a:t>2</a:t>
            </a:r>
            <a:r>
              <a:rPr lang="en-GB" sz="3300" b="1" i="0" u="none" strike="noStrike" cap="none">
                <a:solidFill>
                  <a:schemeClr val="dk1"/>
                </a:solidFill>
                <a:latin typeface="Verdana"/>
                <a:ea typeface="Verdana"/>
                <a:cs typeface="Verdana"/>
                <a:sym typeface="Verdana"/>
              </a:rPr>
              <a:t> Essentials: Home Learning</a:t>
            </a:r>
            <a:endParaRPr sz="3300" b="1" i="0" u="none" strike="noStrike" cap="none">
              <a:solidFill>
                <a:schemeClr val="dk1"/>
              </a:solidFill>
              <a:latin typeface="Verdana"/>
              <a:ea typeface="Verdana"/>
              <a:cs typeface="Verdana"/>
              <a:sym typeface="Verdana"/>
            </a:endParaRPr>
          </a:p>
        </p:txBody>
      </p:sp>
      <p:sp>
        <p:nvSpPr>
          <p:cNvPr id="242" name="Google Shape;242;p11"/>
          <p:cNvSpPr txBox="1">
            <a:spLocks noGrp="1"/>
          </p:cNvSpPr>
          <p:nvPr>
            <p:ph type="body" idx="1"/>
          </p:nvPr>
        </p:nvSpPr>
        <p:spPr>
          <a:xfrm>
            <a:off x="342007" y="1422524"/>
            <a:ext cx="8722194" cy="4994376"/>
          </a:xfrm>
          <a:prstGeom prst="rect">
            <a:avLst/>
          </a:prstGeom>
          <a:noFill/>
          <a:ln>
            <a:noFill/>
          </a:ln>
        </p:spPr>
        <p:txBody>
          <a:bodyPr spcFirstLastPara="1" wrap="square" lIns="93400" tIns="46700" rIns="93400" bIns="46700" anchor="ctr" anchorCtr="0">
            <a:noAutofit/>
          </a:bodyPr>
          <a:lstStyle/>
          <a:p>
            <a:pPr marL="350272" marR="0" lvl="0" indent="-223272" algn="l" rtl="0">
              <a:lnSpc>
                <a:spcPct val="110000"/>
              </a:lnSpc>
              <a:spcBef>
                <a:spcPts val="0"/>
              </a:spcBef>
              <a:spcAft>
                <a:spcPts val="0"/>
              </a:spcAft>
              <a:buClr>
                <a:schemeClr val="lt2"/>
              </a:buClr>
              <a:buSzPts val="2000"/>
              <a:buFont typeface="Courier New"/>
              <a:buNone/>
            </a:pPr>
            <a:r>
              <a:rPr lang="en-GB" sz="2400">
                <a:solidFill>
                  <a:schemeClr val="dk1"/>
                </a:solidFill>
                <a:latin typeface="Verdana"/>
                <a:ea typeface="Verdana"/>
                <a:cs typeface="Verdana"/>
                <a:sym typeface="Verdana"/>
              </a:rPr>
              <a:t>Home learning in KS1 may include tasks such as:</a:t>
            </a:r>
            <a:endParaRPr sz="2400">
              <a:solidFill>
                <a:schemeClr val="dk1"/>
              </a:solidFill>
              <a:latin typeface="Verdana"/>
              <a:ea typeface="Verdana"/>
              <a:cs typeface="Verdana"/>
              <a:sym typeface="Verdana"/>
            </a:endParaRPr>
          </a:p>
          <a:p>
            <a:pPr marL="350272" marR="0" lvl="0" indent="-223272" algn="l" rtl="0">
              <a:lnSpc>
                <a:spcPct val="110000"/>
              </a:lnSpc>
              <a:spcBef>
                <a:spcPts val="0"/>
              </a:spcBef>
              <a:spcAft>
                <a:spcPts val="0"/>
              </a:spcAft>
              <a:buClr>
                <a:schemeClr val="lt2"/>
              </a:buClr>
              <a:buSzPts val="2000"/>
              <a:buFont typeface="Courier New"/>
              <a:buNone/>
            </a:pPr>
            <a:r>
              <a:rPr lang="en-GB" sz="2400">
                <a:solidFill>
                  <a:schemeClr val="dk1"/>
                </a:solidFill>
                <a:latin typeface="Verdana"/>
                <a:ea typeface="Verdana"/>
                <a:cs typeface="Verdana"/>
                <a:sym typeface="Verdana"/>
              </a:rPr>
              <a:t> </a:t>
            </a:r>
            <a:endParaRPr sz="2400">
              <a:solidFill>
                <a:schemeClr val="dk1"/>
              </a:solidFill>
              <a:latin typeface="Verdana"/>
              <a:ea typeface="Verdana"/>
              <a:cs typeface="Verdana"/>
              <a:sym typeface="Verdana"/>
            </a:endParaRPr>
          </a:p>
          <a:p>
            <a:pPr marL="457200" marR="0" lvl="0" indent="-368300" algn="l" rtl="0">
              <a:lnSpc>
                <a:spcPct val="110000"/>
              </a:lnSpc>
              <a:spcBef>
                <a:spcPts val="0"/>
              </a:spcBef>
              <a:spcAft>
                <a:spcPts val="0"/>
              </a:spcAft>
              <a:buClr>
                <a:schemeClr val="dk1"/>
              </a:buClr>
              <a:buSzPts val="2200"/>
              <a:buFont typeface="Comic Sans MS"/>
              <a:buChar char="○"/>
            </a:pPr>
            <a:r>
              <a:rPr lang="en-GB" sz="2400">
                <a:solidFill>
                  <a:schemeClr val="dk1"/>
                </a:solidFill>
                <a:latin typeface="Verdana"/>
                <a:ea typeface="Verdana"/>
                <a:cs typeface="Verdana"/>
                <a:sym typeface="Verdana"/>
              </a:rPr>
              <a:t>Independent research, creating artefacts, models or costumes related to topics being studied</a:t>
            </a:r>
            <a:endParaRPr sz="2400">
              <a:solidFill>
                <a:schemeClr val="dk1"/>
              </a:solidFill>
              <a:latin typeface="Verdana"/>
              <a:ea typeface="Verdana"/>
              <a:cs typeface="Verdana"/>
              <a:sym typeface="Verdana"/>
            </a:endParaRPr>
          </a:p>
          <a:p>
            <a:pPr marL="457200" marR="0" lvl="0" indent="-368300" algn="l" rtl="0">
              <a:lnSpc>
                <a:spcPct val="110000"/>
              </a:lnSpc>
              <a:spcBef>
                <a:spcPts val="0"/>
              </a:spcBef>
              <a:spcAft>
                <a:spcPts val="0"/>
              </a:spcAft>
              <a:buClr>
                <a:schemeClr val="dk1"/>
              </a:buClr>
              <a:buSzPts val="2200"/>
              <a:buFont typeface="Comic Sans MS"/>
              <a:buChar char="○"/>
            </a:pPr>
            <a:r>
              <a:rPr lang="en-GB" sz="2400">
                <a:solidFill>
                  <a:schemeClr val="dk1"/>
                </a:solidFill>
                <a:latin typeface="Verdana"/>
                <a:ea typeface="Verdana"/>
                <a:cs typeface="Verdana"/>
                <a:sym typeface="Verdana"/>
              </a:rPr>
              <a:t>Daily reading, ideally with an adult, to develop comprehension. </a:t>
            </a:r>
            <a:endParaRPr sz="2400">
              <a:solidFill>
                <a:schemeClr val="dk1"/>
              </a:solidFill>
              <a:latin typeface="Verdana"/>
              <a:ea typeface="Verdana"/>
              <a:cs typeface="Verdana"/>
              <a:sym typeface="Verdana"/>
            </a:endParaRPr>
          </a:p>
          <a:p>
            <a:pPr marL="457200" marR="0" lvl="0" indent="-368300" algn="l" rtl="0">
              <a:lnSpc>
                <a:spcPct val="110000"/>
              </a:lnSpc>
              <a:spcBef>
                <a:spcPts val="0"/>
              </a:spcBef>
              <a:spcAft>
                <a:spcPts val="0"/>
              </a:spcAft>
              <a:buClr>
                <a:schemeClr val="dk1"/>
              </a:buClr>
              <a:buSzPts val="2200"/>
              <a:buFont typeface="Comic Sans MS"/>
              <a:buChar char="○"/>
            </a:pPr>
            <a:r>
              <a:rPr lang="en-GB" sz="2400">
                <a:solidFill>
                  <a:schemeClr val="dk1"/>
                </a:solidFill>
                <a:latin typeface="Verdana"/>
                <a:ea typeface="Verdana"/>
                <a:cs typeface="Verdana"/>
                <a:sym typeface="Verdana"/>
              </a:rPr>
              <a:t>Key word and vocabulary practice including spelling</a:t>
            </a:r>
            <a:endParaRPr sz="2400">
              <a:solidFill>
                <a:schemeClr val="dk1"/>
              </a:solidFill>
              <a:latin typeface="Verdana"/>
              <a:ea typeface="Verdana"/>
              <a:cs typeface="Verdana"/>
              <a:sym typeface="Verdana"/>
            </a:endParaRPr>
          </a:p>
          <a:p>
            <a:pPr marL="457200" marR="0" lvl="0" indent="-368300" algn="l" rtl="0">
              <a:lnSpc>
                <a:spcPct val="110000"/>
              </a:lnSpc>
              <a:spcBef>
                <a:spcPts val="0"/>
              </a:spcBef>
              <a:spcAft>
                <a:spcPts val="0"/>
              </a:spcAft>
              <a:buClr>
                <a:schemeClr val="dk1"/>
              </a:buClr>
              <a:buSzPts val="2200"/>
              <a:buFont typeface="Comic Sans MS"/>
              <a:buChar char="○"/>
            </a:pPr>
            <a:r>
              <a:rPr lang="en-GB" sz="2400">
                <a:solidFill>
                  <a:schemeClr val="dk1"/>
                </a:solidFill>
                <a:latin typeface="Verdana"/>
                <a:ea typeface="Verdana"/>
                <a:cs typeface="Verdana"/>
                <a:sym typeface="Verdana"/>
              </a:rPr>
              <a:t>Consolidation and revision activities based on what has been learnt in class.</a:t>
            </a:r>
            <a:endParaRPr sz="2400">
              <a:solidFill>
                <a:schemeClr val="dk1"/>
              </a:solidFill>
              <a:latin typeface="Verdana"/>
              <a:ea typeface="Verdana"/>
              <a:cs typeface="Verdana"/>
              <a:sym typeface="Verdana"/>
            </a:endParaRPr>
          </a:p>
          <a:p>
            <a:pPr marL="457200" marR="0" lvl="0" indent="-368300" algn="l" rtl="0">
              <a:lnSpc>
                <a:spcPct val="110000"/>
              </a:lnSpc>
              <a:spcBef>
                <a:spcPts val="0"/>
              </a:spcBef>
              <a:spcAft>
                <a:spcPts val="0"/>
              </a:spcAft>
              <a:buClr>
                <a:schemeClr val="dk1"/>
              </a:buClr>
              <a:buSzPts val="2200"/>
              <a:buFont typeface="Comic Sans MS"/>
              <a:buChar char="○"/>
            </a:pPr>
            <a:r>
              <a:rPr lang="en-GB" sz="2400">
                <a:solidFill>
                  <a:schemeClr val="dk1"/>
                </a:solidFill>
                <a:latin typeface="Verdana"/>
                <a:ea typeface="Verdana"/>
                <a:cs typeface="Verdana"/>
                <a:sym typeface="Verdana"/>
              </a:rPr>
              <a:t>Maths Fluency practice, including times tables</a:t>
            </a:r>
            <a:endParaRPr/>
          </a:p>
          <a:p>
            <a:pPr marL="88900" marR="0" lvl="0" indent="0" algn="l" rtl="0">
              <a:lnSpc>
                <a:spcPct val="110000"/>
              </a:lnSpc>
              <a:spcBef>
                <a:spcPts val="0"/>
              </a:spcBef>
              <a:spcAft>
                <a:spcPts val="0"/>
              </a:spcAft>
              <a:buClr>
                <a:schemeClr val="dk1"/>
              </a:buClr>
              <a:buSzPts val="2200"/>
              <a:buNone/>
            </a:pPr>
            <a:endParaRPr sz="2400">
              <a:solidFill>
                <a:schemeClr val="dk1"/>
              </a:solidFill>
              <a:latin typeface="Verdana"/>
              <a:ea typeface="Verdana"/>
              <a:cs typeface="Verdana"/>
              <a:sym typeface="Verdana"/>
            </a:endParaRPr>
          </a:p>
          <a:p>
            <a:pPr marL="350272" marR="0" lvl="0" indent="-223272" algn="l" rtl="0">
              <a:lnSpc>
                <a:spcPct val="100000"/>
              </a:lnSpc>
              <a:spcBef>
                <a:spcPts val="400"/>
              </a:spcBef>
              <a:spcAft>
                <a:spcPts val="0"/>
              </a:spcAft>
              <a:buClr>
                <a:schemeClr val="lt2"/>
              </a:buClr>
              <a:buSzPts val="2000"/>
              <a:buFont typeface="Courier New"/>
              <a:buNone/>
            </a:pPr>
            <a:r>
              <a:rPr lang="en-GB" sz="2400">
                <a:solidFill>
                  <a:schemeClr val="dk1"/>
                </a:solidFill>
              </a:rPr>
              <a:t>  </a:t>
            </a:r>
            <a:r>
              <a:rPr lang="en-GB" sz="2400">
                <a:solidFill>
                  <a:schemeClr val="dk1"/>
                </a:solidFill>
                <a:latin typeface="Verdana"/>
                <a:ea typeface="Verdana"/>
                <a:cs typeface="Verdana"/>
                <a:sym typeface="Verdana"/>
              </a:rPr>
              <a:t>We will try and set most homework on </a:t>
            </a:r>
            <a:endParaRPr sz="2400">
              <a:solidFill>
                <a:schemeClr val="dk1"/>
              </a:solidFill>
              <a:latin typeface="Verdana"/>
              <a:ea typeface="Verdana"/>
              <a:cs typeface="Verdana"/>
              <a:sym typeface="Verdana"/>
            </a:endParaRPr>
          </a:p>
          <a:p>
            <a:pPr marL="350272" marR="0" lvl="0" indent="-223272" algn="l" rtl="0">
              <a:lnSpc>
                <a:spcPct val="100000"/>
              </a:lnSpc>
              <a:spcBef>
                <a:spcPts val="400"/>
              </a:spcBef>
              <a:spcAft>
                <a:spcPts val="0"/>
              </a:spcAft>
              <a:buClr>
                <a:schemeClr val="lt2"/>
              </a:buClr>
              <a:buSzPts val="2000"/>
              <a:buFont typeface="Courier New"/>
              <a:buNone/>
            </a:pPr>
            <a:r>
              <a:rPr lang="en-GB" sz="2400">
                <a:solidFill>
                  <a:schemeClr val="dk1"/>
                </a:solidFill>
              </a:rPr>
              <a:t>  </a:t>
            </a:r>
            <a:r>
              <a:rPr lang="en-GB" sz="2400">
                <a:solidFill>
                  <a:schemeClr val="dk1"/>
                </a:solidFill>
                <a:latin typeface="Verdana"/>
                <a:ea typeface="Verdana"/>
                <a:cs typeface="Verdana"/>
                <a:sym typeface="Verdana"/>
              </a:rPr>
              <a:t>Google</a:t>
            </a:r>
            <a:r>
              <a:rPr lang="en-GB" sz="2400">
                <a:solidFill>
                  <a:schemeClr val="dk1"/>
                </a:solidFill>
              </a:rPr>
              <a:t> </a:t>
            </a:r>
            <a:r>
              <a:rPr lang="en-GB" sz="2400">
                <a:solidFill>
                  <a:schemeClr val="dk1"/>
                </a:solidFill>
                <a:latin typeface="Verdana"/>
                <a:ea typeface="Verdana"/>
                <a:cs typeface="Verdana"/>
                <a:sym typeface="Verdana"/>
              </a:rPr>
              <a:t>Classroom.</a:t>
            </a:r>
            <a:endParaRPr sz="2400">
              <a:solidFill>
                <a:schemeClr val="dk1"/>
              </a:solidFill>
              <a:latin typeface="Verdana"/>
              <a:ea typeface="Verdana"/>
              <a:cs typeface="Verdana"/>
              <a:sym typeface="Verdana"/>
            </a:endParaRPr>
          </a:p>
          <a:p>
            <a:pPr marL="0" marR="0" lvl="0" indent="0" algn="l" rtl="0">
              <a:lnSpc>
                <a:spcPct val="100000"/>
              </a:lnSpc>
              <a:spcBef>
                <a:spcPts val="1013"/>
              </a:spcBef>
              <a:spcAft>
                <a:spcPts val="0"/>
              </a:spcAft>
              <a:buClr>
                <a:schemeClr val="lt2"/>
              </a:buClr>
              <a:buSzPts val="2000"/>
              <a:buFont typeface="Noto Sans Symbols"/>
              <a:buNone/>
            </a:pPr>
            <a:endParaRPr sz="2000" b="0" i="0" u="none" strike="noStrike" cap="none">
              <a:solidFill>
                <a:schemeClr val="lt1"/>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2"/>
          <p:cNvSpPr txBox="1">
            <a:spLocks noGrp="1"/>
          </p:cNvSpPr>
          <p:nvPr>
            <p:ph type="title"/>
          </p:nvPr>
        </p:nvSpPr>
        <p:spPr>
          <a:xfrm>
            <a:off x="917397" y="193138"/>
            <a:ext cx="8039056" cy="946517"/>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dk1"/>
              </a:buClr>
              <a:buSzPts val="3300"/>
              <a:buFont typeface="Verdana"/>
              <a:buNone/>
            </a:pPr>
            <a:r>
              <a:rPr lang="en-GB" sz="3300" b="1" i="0" u="none" strike="noStrike" cap="none">
                <a:solidFill>
                  <a:schemeClr val="dk1"/>
                </a:solidFill>
                <a:latin typeface="Verdana"/>
                <a:ea typeface="Verdana"/>
                <a:cs typeface="Verdana"/>
                <a:sym typeface="Verdana"/>
              </a:rPr>
              <a:t>Thank you for all your support!</a:t>
            </a:r>
            <a:endParaRPr sz="3300" b="1" i="0" u="none" strike="noStrike" cap="none">
              <a:solidFill>
                <a:schemeClr val="dk1"/>
              </a:solidFill>
              <a:latin typeface="Verdana"/>
              <a:ea typeface="Verdana"/>
              <a:cs typeface="Verdana"/>
              <a:sym typeface="Verdana"/>
            </a:endParaRPr>
          </a:p>
        </p:txBody>
      </p:sp>
      <p:sp>
        <p:nvSpPr>
          <p:cNvPr id="250" name="Google Shape;250;p12"/>
          <p:cNvSpPr txBox="1">
            <a:spLocks noGrp="1"/>
          </p:cNvSpPr>
          <p:nvPr>
            <p:ph type="body" idx="1"/>
          </p:nvPr>
        </p:nvSpPr>
        <p:spPr>
          <a:xfrm>
            <a:off x="476798" y="1700786"/>
            <a:ext cx="8371500" cy="4865700"/>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lt2"/>
              </a:buClr>
              <a:buSzPts val="2400"/>
              <a:buFont typeface="Noto Sans Symbols"/>
              <a:buNone/>
            </a:pPr>
            <a:r>
              <a:rPr lang="en-GB" sz="2400" strike="noStrike" cap="none">
                <a:solidFill>
                  <a:schemeClr val="dk1"/>
                </a:solidFill>
                <a:latin typeface="Verdana"/>
                <a:ea typeface="Verdana"/>
                <a:cs typeface="Verdana"/>
                <a:sym typeface="Verdana"/>
              </a:rPr>
              <a:t>Home/school communication is key </a:t>
            </a:r>
            <a:endParaRPr sz="2400" strike="noStrike" cap="none">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chemeClr val="lt2"/>
              </a:buClr>
              <a:buSzPts val="2400"/>
              <a:buFont typeface="Noto Sans Symbols"/>
              <a:buNone/>
            </a:pPr>
            <a:r>
              <a:rPr lang="en-GB" sz="2400" strike="noStrike" cap="none">
                <a:solidFill>
                  <a:schemeClr val="dk1"/>
                </a:solidFill>
                <a:latin typeface="Verdana"/>
                <a:ea typeface="Verdana"/>
                <a:cs typeface="Verdana"/>
                <a:sym typeface="Verdana"/>
              </a:rPr>
              <a:t>to children’s success: when children </a:t>
            </a:r>
            <a:endParaRPr sz="2400" strike="noStrike" cap="none">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chemeClr val="lt2"/>
              </a:buClr>
              <a:buSzPts val="2400"/>
              <a:buFont typeface="Noto Sans Symbols"/>
              <a:buNone/>
            </a:pPr>
            <a:r>
              <a:rPr lang="en-GB" sz="2400" strike="noStrike" cap="none">
                <a:solidFill>
                  <a:schemeClr val="dk1"/>
                </a:solidFill>
                <a:latin typeface="Verdana"/>
                <a:ea typeface="Verdana"/>
                <a:cs typeface="Verdana"/>
                <a:sym typeface="Verdana"/>
              </a:rPr>
              <a:t>know that all adults around them </a:t>
            </a:r>
            <a:endParaRPr sz="2400" strike="noStrike" cap="none">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chemeClr val="lt2"/>
              </a:buClr>
              <a:buSzPts val="2400"/>
              <a:buFont typeface="Noto Sans Symbols"/>
              <a:buNone/>
            </a:pPr>
            <a:r>
              <a:rPr lang="en-GB" sz="2400" strike="noStrike" cap="none">
                <a:solidFill>
                  <a:schemeClr val="dk1"/>
                </a:solidFill>
                <a:latin typeface="Verdana"/>
                <a:ea typeface="Verdana"/>
                <a:cs typeface="Verdana"/>
                <a:sym typeface="Verdana"/>
              </a:rPr>
              <a:t>are saying the same thing then </a:t>
            </a:r>
            <a:endParaRPr sz="2400" strike="noStrike" cap="none">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chemeClr val="lt2"/>
              </a:buClr>
              <a:buSzPts val="2400"/>
              <a:buFont typeface="Noto Sans Symbols"/>
              <a:buNone/>
            </a:pPr>
            <a:r>
              <a:rPr lang="en-GB" sz="2400" strike="noStrike" cap="none">
                <a:solidFill>
                  <a:schemeClr val="dk1"/>
                </a:solidFill>
                <a:latin typeface="Verdana"/>
                <a:ea typeface="Verdana"/>
                <a:cs typeface="Verdana"/>
                <a:sym typeface="Verdana"/>
              </a:rPr>
              <a:t>they feel secure and are more </a:t>
            </a:r>
            <a:endParaRPr sz="2400" strike="noStrike" cap="none">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chemeClr val="lt2"/>
              </a:buClr>
              <a:buSzPts val="2400"/>
              <a:buFont typeface="Noto Sans Symbols"/>
              <a:buNone/>
            </a:pPr>
            <a:r>
              <a:rPr lang="en-GB" sz="2400" strike="noStrike" cap="none">
                <a:solidFill>
                  <a:schemeClr val="dk1"/>
                </a:solidFill>
                <a:latin typeface="Verdana"/>
                <a:ea typeface="Verdana"/>
                <a:cs typeface="Verdana"/>
                <a:sym typeface="Verdana"/>
              </a:rPr>
              <a:t>likely to succeed.</a:t>
            </a:r>
            <a:endParaRPr sz="2400">
              <a:latin typeface="Verdana"/>
              <a:ea typeface="Verdana"/>
              <a:cs typeface="Verdana"/>
              <a:sym typeface="Verdana"/>
            </a:endParaRPr>
          </a:p>
          <a:p>
            <a:pPr marL="0" marR="0" lvl="0" indent="0" algn="l" rtl="0">
              <a:lnSpc>
                <a:spcPct val="100000"/>
              </a:lnSpc>
              <a:spcBef>
                <a:spcPts val="0"/>
              </a:spcBef>
              <a:spcAft>
                <a:spcPts val="0"/>
              </a:spcAft>
              <a:buClr>
                <a:schemeClr val="lt2"/>
              </a:buClr>
              <a:buSzPts val="1600"/>
              <a:buFont typeface="Noto Sans Symbols"/>
              <a:buNone/>
            </a:pPr>
            <a:endParaRPr>
              <a:latin typeface="Verdana"/>
              <a:ea typeface="Verdana"/>
              <a:cs typeface="Verdana"/>
              <a:sym typeface="Verdana"/>
            </a:endParaRPr>
          </a:p>
          <a:p>
            <a:pPr marL="350272" lvl="0" indent="-280422" algn="l" rtl="0">
              <a:lnSpc>
                <a:spcPct val="90000"/>
              </a:lnSpc>
              <a:spcBef>
                <a:spcPts val="800"/>
              </a:spcBef>
              <a:spcAft>
                <a:spcPts val="0"/>
              </a:spcAft>
              <a:buClr>
                <a:schemeClr val="dk1"/>
              </a:buClr>
              <a:buSzPts val="2200"/>
              <a:buFont typeface="Comic Sans MS"/>
              <a:buChar char="○"/>
            </a:pPr>
            <a:r>
              <a:rPr lang="en-GB">
                <a:solidFill>
                  <a:schemeClr val="dk1"/>
                </a:solidFill>
                <a:latin typeface="Verdana"/>
                <a:ea typeface="Verdana"/>
                <a:cs typeface="Verdana"/>
                <a:sym typeface="Verdana"/>
              </a:rPr>
              <a:t>Questions or queries</a:t>
            </a:r>
            <a:endParaRPr/>
          </a:p>
          <a:p>
            <a:pPr marL="69850" lvl="0" indent="0" algn="l" rtl="0">
              <a:lnSpc>
                <a:spcPct val="90000"/>
              </a:lnSpc>
              <a:spcBef>
                <a:spcPts val="800"/>
              </a:spcBef>
              <a:spcAft>
                <a:spcPts val="0"/>
              </a:spcAft>
              <a:buClr>
                <a:schemeClr val="dk1"/>
              </a:buClr>
              <a:buSzPts val="2200"/>
              <a:buNone/>
            </a:pPr>
            <a:endParaRPr>
              <a:solidFill>
                <a:schemeClr val="dk1"/>
              </a:solidFill>
              <a:latin typeface="Verdana"/>
              <a:ea typeface="Verdana"/>
              <a:cs typeface="Verdana"/>
              <a:sym typeface="Verdana"/>
            </a:endParaRPr>
          </a:p>
          <a:p>
            <a:pPr marL="350272" lvl="0" indent="-280422" algn="l" rtl="0">
              <a:lnSpc>
                <a:spcPct val="90000"/>
              </a:lnSpc>
              <a:spcBef>
                <a:spcPts val="0"/>
              </a:spcBef>
              <a:spcAft>
                <a:spcPts val="0"/>
              </a:spcAft>
              <a:buClr>
                <a:schemeClr val="dk1"/>
              </a:buClr>
              <a:buSzPts val="2200"/>
              <a:buFont typeface="Comic Sans MS"/>
              <a:buChar char="○"/>
            </a:pPr>
            <a:r>
              <a:rPr lang="en-GB">
                <a:solidFill>
                  <a:schemeClr val="dk1"/>
                </a:solidFill>
                <a:latin typeface="Verdana"/>
                <a:ea typeface="Verdana"/>
                <a:cs typeface="Verdana"/>
                <a:sym typeface="Verdana"/>
              </a:rPr>
              <a:t>Email the office to make an appointment to speak to the teacher.</a:t>
            </a:r>
            <a:endParaRPr>
              <a:solidFill>
                <a:schemeClr val="dk1"/>
              </a:solidFill>
            </a:endParaRPr>
          </a:p>
          <a:p>
            <a:pPr marL="0" lvl="0" indent="0" algn="l" rtl="0">
              <a:lnSpc>
                <a:spcPct val="90000"/>
              </a:lnSpc>
              <a:spcBef>
                <a:spcPts val="800"/>
              </a:spcBef>
              <a:spcAft>
                <a:spcPts val="0"/>
              </a:spcAft>
              <a:buClr>
                <a:schemeClr val="dk1"/>
              </a:buClr>
              <a:buSzPts val="1100"/>
              <a:buFont typeface="Arial"/>
              <a:buNone/>
            </a:pPr>
            <a:endParaRPr sz="3200">
              <a:solidFill>
                <a:schemeClr val="dk1"/>
              </a:solidFill>
            </a:endParaRPr>
          </a:p>
          <a:p>
            <a:pPr marL="0" marR="0" lvl="0" indent="0" algn="l" rtl="0">
              <a:lnSpc>
                <a:spcPct val="100000"/>
              </a:lnSpc>
              <a:spcBef>
                <a:spcPts val="0"/>
              </a:spcBef>
              <a:spcAft>
                <a:spcPts val="0"/>
              </a:spcAft>
              <a:buClr>
                <a:schemeClr val="lt2"/>
              </a:buClr>
              <a:buSzPts val="1600"/>
              <a:buFont typeface="Noto Sans Symbols"/>
              <a:buNone/>
            </a:pPr>
            <a:endParaRPr sz="1600">
              <a:solidFill>
                <a:schemeClr val="dk1"/>
              </a:solidFill>
            </a:endParaRPr>
          </a:p>
          <a:p>
            <a:pPr marL="0" marR="0" lvl="0" indent="0" algn="l" rtl="0">
              <a:lnSpc>
                <a:spcPct val="100000"/>
              </a:lnSpc>
              <a:spcBef>
                <a:spcPts val="0"/>
              </a:spcBef>
              <a:spcAft>
                <a:spcPts val="0"/>
              </a:spcAft>
              <a:buClr>
                <a:schemeClr val="lt2"/>
              </a:buClr>
              <a:buSzPts val="1200"/>
              <a:buFont typeface="Noto Sans Symbols"/>
              <a:buNone/>
            </a:pPr>
            <a:endParaRPr sz="1200" strike="noStrike" cap="none">
              <a:solidFill>
                <a:schemeClr val="dk1"/>
              </a:solidFill>
            </a:endParaRPr>
          </a:p>
          <a:p>
            <a:pPr marL="0" marR="0" lvl="0" indent="0" algn="l" rtl="0">
              <a:lnSpc>
                <a:spcPct val="80000"/>
              </a:lnSpc>
              <a:spcBef>
                <a:spcPts val="90"/>
              </a:spcBef>
              <a:spcAft>
                <a:spcPts val="0"/>
              </a:spcAft>
              <a:buClr>
                <a:schemeClr val="lt2"/>
              </a:buClr>
              <a:buSzPts val="450"/>
              <a:buFont typeface="Noto Sans Symbols"/>
              <a:buNone/>
            </a:pPr>
            <a:endParaRPr sz="450" strike="noStrike" cap="none">
              <a:solidFill>
                <a:schemeClr val="lt1"/>
              </a:solidFill>
            </a:endParaRPr>
          </a:p>
        </p:txBody>
      </p:sp>
      <p:pic>
        <p:nvPicPr>
          <p:cNvPr id="251" name="Google Shape;251;p12"/>
          <p:cNvPicPr preferRelativeResize="0"/>
          <p:nvPr/>
        </p:nvPicPr>
        <p:blipFill rotWithShape="1">
          <a:blip r:embed="rId3">
            <a:alphaModFix/>
          </a:blip>
          <a:srcRect/>
          <a:stretch/>
        </p:blipFill>
        <p:spPr>
          <a:xfrm>
            <a:off x="6030639" y="1206500"/>
            <a:ext cx="2745308" cy="1846779"/>
          </a:xfrm>
          <a:prstGeom prst="rect">
            <a:avLst/>
          </a:prstGeom>
          <a:noFill/>
          <a:ln>
            <a:noFill/>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57"/>
        <p:cNvGrpSpPr/>
        <p:nvPr/>
      </p:nvGrpSpPr>
      <p:grpSpPr>
        <a:xfrm>
          <a:off x="0" y="0"/>
          <a:ext cx="0" cy="0"/>
          <a:chOff x="0" y="0"/>
          <a:chExt cx="0" cy="0"/>
        </a:xfrm>
      </p:grpSpPr>
      <p:sp>
        <p:nvSpPr>
          <p:cNvPr id="258" name="Google Shape;258;p13"/>
          <p:cNvSpPr txBox="1">
            <a:spLocks noGrp="1"/>
          </p:cNvSpPr>
          <p:nvPr>
            <p:ph type="title"/>
          </p:nvPr>
        </p:nvSpPr>
        <p:spPr>
          <a:xfrm>
            <a:off x="841498" y="415625"/>
            <a:ext cx="8275500" cy="946500"/>
          </a:xfrm>
          <a:prstGeom prst="rect">
            <a:avLst/>
          </a:prstGeom>
          <a:noFill/>
          <a:ln>
            <a:noFill/>
          </a:ln>
        </p:spPr>
        <p:txBody>
          <a:bodyPr spcFirstLastPara="1" wrap="square" lIns="93400" tIns="46700" rIns="93400" bIns="46700" anchor="ctr" anchorCtr="0">
            <a:noAutofit/>
          </a:bodyPr>
          <a:lstStyle/>
          <a:p>
            <a:pPr marL="0" marR="0" lvl="0" indent="0" algn="l" rtl="0">
              <a:lnSpc>
                <a:spcPct val="100000"/>
              </a:lnSpc>
              <a:spcBef>
                <a:spcPts val="0"/>
              </a:spcBef>
              <a:spcAft>
                <a:spcPts val="0"/>
              </a:spcAft>
              <a:buClr>
                <a:schemeClr val="dk1"/>
              </a:buClr>
              <a:buSzPts val="3300"/>
              <a:buFont typeface="Verdana"/>
              <a:buNone/>
            </a:pPr>
            <a:r>
              <a:rPr lang="en-GB" sz="2800" b="0" i="0" u="none" strike="noStrike" cap="none" dirty="0">
                <a:solidFill>
                  <a:schemeClr val="dk1"/>
                </a:solidFill>
                <a:latin typeface="Verdana"/>
                <a:ea typeface="Verdana"/>
                <a:cs typeface="Verdana"/>
                <a:sym typeface="Verdana"/>
              </a:rPr>
              <a:t>Finally – </a:t>
            </a:r>
            <a:r>
              <a:rPr lang="en-GB" sz="2800" dirty="0">
                <a:solidFill>
                  <a:schemeClr val="dk1"/>
                </a:solidFill>
              </a:rPr>
              <a:t>curriculum </a:t>
            </a:r>
            <a:r>
              <a:rPr lang="en-GB" sz="2800" b="0" i="0" u="none" strike="noStrike" cap="none" dirty="0">
                <a:solidFill>
                  <a:schemeClr val="dk1"/>
                </a:solidFill>
                <a:latin typeface="Verdana"/>
                <a:ea typeface="Verdana"/>
                <a:cs typeface="Verdana"/>
                <a:sym typeface="Verdana"/>
              </a:rPr>
              <a:t>information which will be available on the </a:t>
            </a:r>
            <a:r>
              <a:rPr lang="en-GB" sz="2800" dirty="0">
                <a:solidFill>
                  <a:schemeClr val="dk1"/>
                </a:solidFill>
              </a:rPr>
              <a:t>website</a:t>
            </a:r>
            <a:r>
              <a:rPr lang="en-GB" sz="2800" b="0" i="0" u="none" strike="noStrike" cap="none" dirty="0">
                <a:solidFill>
                  <a:schemeClr val="dk1"/>
                </a:solidFill>
                <a:latin typeface="Verdana"/>
                <a:ea typeface="Verdana"/>
                <a:cs typeface="Verdana"/>
                <a:sym typeface="Verdana"/>
              </a:rPr>
              <a:t>:</a:t>
            </a:r>
            <a:endParaRPr sz="2800" b="0" i="0" u="none" strike="noStrike" cap="none" dirty="0">
              <a:solidFill>
                <a:schemeClr val="dk1"/>
              </a:solidFill>
              <a:latin typeface="Verdana"/>
              <a:ea typeface="Verdana"/>
              <a:cs typeface="Verdana"/>
              <a:sym typeface="Verdana"/>
            </a:endParaRPr>
          </a:p>
          <a:p>
            <a:pPr marL="0" marR="0" lvl="0" indent="0" algn="l" rtl="0">
              <a:lnSpc>
                <a:spcPct val="100000"/>
              </a:lnSpc>
              <a:spcBef>
                <a:spcPts val="0"/>
              </a:spcBef>
              <a:spcAft>
                <a:spcPts val="0"/>
              </a:spcAft>
              <a:buClr>
                <a:schemeClr val="dk1"/>
              </a:buClr>
              <a:buSzPts val="3300"/>
              <a:buFont typeface="Verdana"/>
              <a:buNone/>
            </a:pPr>
            <a:r>
              <a:rPr lang="en-GB" b="1" dirty="0">
                <a:solidFill>
                  <a:schemeClr val="dk1"/>
                </a:solidFill>
              </a:rPr>
              <a:t>www.morley.cambs.sch.uk</a:t>
            </a:r>
            <a:endParaRPr b="1" dirty="0">
              <a:solidFill>
                <a:schemeClr val="dk1"/>
              </a:solidFill>
            </a:endParaRPr>
          </a:p>
        </p:txBody>
      </p:sp>
      <p:sp>
        <p:nvSpPr>
          <p:cNvPr id="259" name="Google Shape;259;p13"/>
          <p:cNvSpPr txBox="1">
            <a:spLocks noGrp="1"/>
          </p:cNvSpPr>
          <p:nvPr>
            <p:ph type="body" idx="1"/>
          </p:nvPr>
        </p:nvSpPr>
        <p:spPr>
          <a:xfrm>
            <a:off x="423038" y="1876801"/>
            <a:ext cx="8478900" cy="4203600"/>
          </a:xfrm>
          <a:prstGeom prst="rect">
            <a:avLst/>
          </a:prstGeom>
          <a:noFill/>
          <a:ln>
            <a:noFill/>
          </a:ln>
        </p:spPr>
        <p:txBody>
          <a:bodyPr spcFirstLastPara="1" wrap="square" lIns="93400" tIns="46700" rIns="93400" bIns="46700" anchor="ctr" anchorCtr="0">
            <a:noAutofit/>
          </a:bodyPr>
          <a:lstStyle/>
          <a:p>
            <a:pPr marL="350272" marR="0" lvl="0" indent="-296170" algn="l" rtl="0">
              <a:lnSpc>
                <a:spcPct val="90000"/>
              </a:lnSpc>
              <a:spcBef>
                <a:spcPts val="1223"/>
              </a:spcBef>
              <a:spcAft>
                <a:spcPts val="0"/>
              </a:spcAft>
              <a:buClr>
                <a:schemeClr val="lt2"/>
              </a:buClr>
              <a:buSzPts val="2200"/>
              <a:buFont typeface="Comic Sans MS"/>
              <a:buChar char="○"/>
            </a:pPr>
            <a:r>
              <a:rPr lang="en-GB" sz="2400" dirty="0">
                <a:solidFill>
                  <a:schemeClr val="dk1"/>
                </a:solidFill>
                <a:latin typeface="Verdana"/>
                <a:ea typeface="Verdana"/>
                <a:cs typeface="Verdana"/>
                <a:sym typeface="Verdana"/>
              </a:rPr>
              <a:t>Year 2 spelling list</a:t>
            </a:r>
            <a:endParaRPr sz="2400" dirty="0">
              <a:solidFill>
                <a:schemeClr val="dk1"/>
              </a:solidFill>
              <a:latin typeface="Verdana"/>
              <a:ea typeface="Verdana"/>
              <a:cs typeface="Verdana"/>
              <a:sym typeface="Verdana"/>
            </a:endParaRPr>
          </a:p>
          <a:p>
            <a:pPr marL="457200" marR="0" lvl="0" indent="0" algn="l" rtl="0">
              <a:lnSpc>
                <a:spcPct val="90000"/>
              </a:lnSpc>
              <a:spcBef>
                <a:spcPts val="1223"/>
              </a:spcBef>
              <a:spcAft>
                <a:spcPts val="0"/>
              </a:spcAft>
              <a:buSzPts val="1800"/>
              <a:buNone/>
            </a:pPr>
            <a:endParaRPr dirty="0">
              <a:solidFill>
                <a:schemeClr val="dk1"/>
              </a:solidFill>
            </a:endParaRPr>
          </a:p>
          <a:p>
            <a:pPr marL="350272" marR="0" lvl="0" indent="-296170" algn="l" rtl="0">
              <a:lnSpc>
                <a:spcPct val="90000"/>
              </a:lnSpc>
              <a:spcBef>
                <a:spcPts val="1223"/>
              </a:spcBef>
              <a:spcAft>
                <a:spcPts val="0"/>
              </a:spcAft>
              <a:buClr>
                <a:schemeClr val="lt2"/>
              </a:buClr>
              <a:buSzPts val="2200"/>
              <a:buFont typeface="Comic Sans MS"/>
              <a:buChar char="○"/>
            </a:pPr>
            <a:r>
              <a:rPr lang="en-GB" sz="2400" dirty="0">
                <a:solidFill>
                  <a:schemeClr val="dk1"/>
                </a:solidFill>
              </a:rPr>
              <a:t>End of Year </a:t>
            </a:r>
            <a:r>
              <a:rPr lang="en-GB" sz="2400" i="0" u="none" strike="noStrike" cap="none" dirty="0">
                <a:solidFill>
                  <a:schemeClr val="dk1"/>
                </a:solidFill>
                <a:latin typeface="Verdana"/>
                <a:ea typeface="Verdana"/>
                <a:cs typeface="Verdana"/>
                <a:sym typeface="Verdana"/>
              </a:rPr>
              <a:t>Maths, Reading and Writing Age Related Expectations (Target Tracker)</a:t>
            </a:r>
            <a:endParaRPr sz="2400" i="0" u="none" strike="noStrike" cap="none" dirty="0">
              <a:solidFill>
                <a:schemeClr val="dk1"/>
              </a:solidFill>
              <a:latin typeface="Verdana"/>
              <a:ea typeface="Verdana"/>
              <a:cs typeface="Verdana"/>
              <a:sym typeface="Verdana"/>
            </a:endParaRPr>
          </a:p>
          <a:p>
            <a:pPr marL="0" marR="0" lvl="0" indent="0" algn="l" rtl="0">
              <a:lnSpc>
                <a:spcPct val="90000"/>
              </a:lnSpc>
              <a:spcBef>
                <a:spcPts val="1223"/>
              </a:spcBef>
              <a:spcAft>
                <a:spcPts val="0"/>
              </a:spcAft>
              <a:buSzPts val="1800"/>
              <a:buNone/>
            </a:pPr>
            <a:endParaRPr dirty="0">
              <a:solidFill>
                <a:schemeClr val="dk1"/>
              </a:solidFill>
            </a:endParaRPr>
          </a:p>
          <a:p>
            <a:pPr marL="350272" marR="0" lvl="0" indent="-296170" algn="l" rtl="0">
              <a:lnSpc>
                <a:spcPct val="90000"/>
              </a:lnSpc>
              <a:spcBef>
                <a:spcPts val="1223"/>
              </a:spcBef>
              <a:spcAft>
                <a:spcPts val="0"/>
              </a:spcAft>
              <a:buClr>
                <a:schemeClr val="lt2"/>
              </a:buClr>
              <a:buSzPts val="2200"/>
              <a:buFont typeface="Comic Sans MS"/>
              <a:buChar char="○"/>
            </a:pPr>
            <a:r>
              <a:rPr lang="en-GB" sz="2400" dirty="0">
                <a:solidFill>
                  <a:schemeClr val="dk1"/>
                </a:solidFill>
                <a:latin typeface="Verdana"/>
                <a:ea typeface="Verdana"/>
                <a:cs typeface="Verdana"/>
                <a:sym typeface="Verdana"/>
              </a:rPr>
              <a:t>Key Instant Recall Facts (KIRFS) </a:t>
            </a:r>
            <a:endParaRPr sz="3052" b="0" i="1" u="none" strike="noStrike" cap="none" dirty="0">
              <a:solidFill>
                <a:schemeClr val="dk1"/>
              </a:solidFill>
              <a:latin typeface="Verdana"/>
              <a:ea typeface="Verdana"/>
              <a:cs typeface="Verdana"/>
              <a:sym typeface="Verdana"/>
            </a:endParaRPr>
          </a:p>
        </p:txBody>
      </p:sp>
      <p:sp>
        <p:nvSpPr>
          <p:cNvPr id="260" name="Google Shape;260;p13"/>
          <p:cNvSpPr txBox="1"/>
          <p:nvPr/>
        </p:nvSpPr>
        <p:spPr>
          <a:xfrm>
            <a:off x="2934295" y="5878207"/>
            <a:ext cx="3456384" cy="946517"/>
          </a:xfrm>
          <a:prstGeom prst="rect">
            <a:avLst/>
          </a:prstGeom>
          <a:noFill/>
          <a:ln>
            <a:noFill/>
          </a:ln>
        </p:spPr>
        <p:txBody>
          <a:bodyPr spcFirstLastPara="1" wrap="square" lIns="93400" tIns="46700" rIns="93400" bIns="46700" anchor="ctr" anchorCtr="0">
            <a:noAutofit/>
          </a:bodyPr>
          <a:lstStyle/>
          <a:p>
            <a:pPr marL="0" marR="0" lvl="0" indent="0" algn="ctr" rtl="0">
              <a:lnSpc>
                <a:spcPct val="100000"/>
              </a:lnSpc>
              <a:spcBef>
                <a:spcPts val="0"/>
              </a:spcBef>
              <a:spcAft>
                <a:spcPts val="0"/>
              </a:spcAft>
              <a:buClr>
                <a:schemeClr val="dk1"/>
              </a:buClr>
              <a:buSzPts val="3300"/>
              <a:buFont typeface="Verdana"/>
              <a:buNone/>
            </a:pPr>
            <a:r>
              <a:rPr lang="en-GB" sz="3300" b="1" i="1" u="none" strike="noStrike" cap="none">
                <a:solidFill>
                  <a:schemeClr val="dk1"/>
                </a:solidFill>
                <a:latin typeface="Verdana"/>
                <a:ea typeface="Verdana"/>
                <a:cs typeface="Verdana"/>
                <a:sym typeface="Verdana"/>
              </a:rPr>
              <a:t>THANK</a:t>
            </a:r>
            <a:r>
              <a:rPr lang="en-GB" sz="3300" b="1" i="0" u="none" strike="noStrike" cap="none">
                <a:solidFill>
                  <a:schemeClr val="dk1"/>
                </a:solidFill>
                <a:latin typeface="Verdana"/>
                <a:ea typeface="Verdana"/>
                <a:cs typeface="Verdana"/>
                <a:sym typeface="Verdana"/>
              </a:rPr>
              <a:t> </a:t>
            </a:r>
            <a:r>
              <a:rPr lang="en-GB" sz="3300" b="1" i="1" u="none" strike="noStrike" cap="none">
                <a:solidFill>
                  <a:schemeClr val="dk1"/>
                </a:solidFill>
                <a:latin typeface="Verdana"/>
                <a:ea typeface="Verdana"/>
                <a:cs typeface="Verdana"/>
                <a:sym typeface="Verdana"/>
              </a:rPr>
              <a:t>YOU</a:t>
            </a:r>
            <a:endParaRPr sz="3300" b="1" i="1" u="none" strike="noStrike" cap="none">
              <a:solidFill>
                <a:schemeClr val="dk1"/>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ummer">
  <a:themeElements>
    <a:clrScheme name="Flow">
      <a:dk1>
        <a:srgbClr val="000000"/>
      </a:dk1>
      <a:lt1>
        <a:srgbClr val="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77</TotalTime>
  <Words>1183</Words>
  <Application>Microsoft Office PowerPoint</Application>
  <PresentationFormat>Custom</PresentationFormat>
  <Paragraphs>166</Paragraphs>
  <Slides>13</Slides>
  <Notes>13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vt:lpstr>
      <vt:lpstr>Comic Sans MS</vt:lpstr>
      <vt:lpstr>Courier New</vt:lpstr>
      <vt:lpstr>Noto Sans Symbols</vt:lpstr>
      <vt:lpstr>Verdana</vt:lpstr>
      <vt:lpstr>Summer</vt:lpstr>
      <vt:lpstr>Welcome to Year 2</vt:lpstr>
      <vt:lpstr>Year 2 Essentials: Every Day</vt:lpstr>
      <vt:lpstr>Year 2 Essentials: Every Day</vt:lpstr>
      <vt:lpstr>Year 2 Essentials: PE kits</vt:lpstr>
      <vt:lpstr>Year 2 General</vt:lpstr>
      <vt:lpstr>Year 2 Attitudes to Learning</vt:lpstr>
      <vt:lpstr>Welcome to Year 2</vt:lpstr>
      <vt:lpstr>Visible Learning This year we are continuing our work as a school  on ‘Visible Learning’.</vt:lpstr>
      <vt:lpstr>Visible Learning How can families help?</vt:lpstr>
      <vt:lpstr>Year 2 Essentials: Home Learning </vt:lpstr>
      <vt:lpstr>Year 2 Essentials: Home Learning</vt:lpstr>
      <vt:lpstr>Thank you for all your support!</vt:lpstr>
      <vt:lpstr>Finally – curriculum information which will be available on the website: www.morley.cambs.sch.uk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Year 2</dc:title>
  <dc:creator>k</dc:creator>
  <cp:lastModifiedBy>Joshua Hanson</cp:lastModifiedBy>
  <cp:revision>3</cp:revision>
  <dcterms:modified xsi:type="dcterms:W3CDTF">2020-09-24T15:18:38Z</dcterms:modified>
</cp:coreProperties>
</file>