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7021500" cx="9324975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212">
          <p15:clr>
            <a:srgbClr val="A4A3A4"/>
          </p15:clr>
        </p15:guide>
        <p15:guide id="2" pos="2937">
          <p15:clr>
            <a:srgbClr val="A4A3A4"/>
          </p15:clr>
        </p15:guide>
      </p15:sldGuideLst>
    </p:ext>
    <p:ext uri="{2D200454-40CA-4A62-9FC3-DE9A4176ACB9}">
      <p15:notesGuideLst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12" orient="horz"/>
        <p:guide pos="2937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27" orient="horz"/>
        <p:guide pos="2141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4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27100" y="744538"/>
            <a:ext cx="494347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1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:notes"/>
          <p:cNvSpPr/>
          <p:nvPr>
            <p:ph idx="2" type="sldImg"/>
          </p:nvPr>
        </p:nvSpPr>
        <p:spPr>
          <a:xfrm>
            <a:off x="927100" y="744538"/>
            <a:ext cx="494347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1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:notes"/>
          <p:cNvSpPr txBox="1"/>
          <p:nvPr>
            <p:ph idx="12" type="sldNum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:notes"/>
          <p:cNvSpPr txBox="1"/>
          <p:nvPr>
            <p:ph idx="3" type="hdr"/>
          </p:nvPr>
        </p:nvSpPr>
        <p:spPr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to Year 2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0:notes"/>
          <p:cNvSpPr/>
          <p:nvPr>
            <p:ph idx="2" type="sldImg"/>
          </p:nvPr>
        </p:nvSpPr>
        <p:spPr>
          <a:xfrm>
            <a:off x="927100" y="744538"/>
            <a:ext cx="494347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8" name="Google Shape;228;p10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10:notes"/>
          <p:cNvSpPr txBox="1"/>
          <p:nvPr>
            <p:ph idx="3" type="hdr"/>
          </p:nvPr>
        </p:nvSpPr>
        <p:spPr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to Year 2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10:notes"/>
          <p:cNvSpPr txBox="1"/>
          <p:nvPr>
            <p:ph idx="12" type="sldNum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41fdce49bb_0_6:notes"/>
          <p:cNvSpPr/>
          <p:nvPr>
            <p:ph idx="2" type="sldImg"/>
          </p:nvPr>
        </p:nvSpPr>
        <p:spPr>
          <a:xfrm>
            <a:off x="927100" y="744538"/>
            <a:ext cx="49434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6" name="Google Shape;236;g41fdce49bb_0_6:notes"/>
          <p:cNvSpPr txBox="1"/>
          <p:nvPr>
            <p:ph idx="1" type="body"/>
          </p:nvPr>
        </p:nvSpPr>
        <p:spPr>
          <a:xfrm>
            <a:off x="679768" y="4715154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g41fdce49bb_0_6:notes"/>
          <p:cNvSpPr txBox="1"/>
          <p:nvPr>
            <p:ph idx="3" type="hdr"/>
          </p:nvPr>
        </p:nvSpPr>
        <p:spPr>
          <a:xfrm>
            <a:off x="1" y="0"/>
            <a:ext cx="2945700" cy="4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to Year 2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g41fdce49bb_0_6:notes"/>
          <p:cNvSpPr txBox="1"/>
          <p:nvPr>
            <p:ph idx="12" type="sldNum"/>
          </p:nvPr>
        </p:nvSpPr>
        <p:spPr>
          <a:xfrm>
            <a:off x="3850444" y="9428583"/>
            <a:ext cx="2945700" cy="496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38efc4994_0_13:notes"/>
          <p:cNvSpPr/>
          <p:nvPr>
            <p:ph idx="2" type="sldImg"/>
          </p:nvPr>
        </p:nvSpPr>
        <p:spPr>
          <a:xfrm>
            <a:off x="927100" y="744538"/>
            <a:ext cx="49434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38efc4994_0_13:notes"/>
          <p:cNvSpPr txBox="1"/>
          <p:nvPr>
            <p:ph idx="1" type="body"/>
          </p:nvPr>
        </p:nvSpPr>
        <p:spPr>
          <a:xfrm>
            <a:off x="679768" y="4715154"/>
            <a:ext cx="5438100" cy="4467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338efc4994_0_13:notes"/>
          <p:cNvSpPr txBox="1"/>
          <p:nvPr>
            <p:ph idx="12" type="sldNum"/>
          </p:nvPr>
        </p:nvSpPr>
        <p:spPr>
          <a:xfrm>
            <a:off x="3850444" y="9428583"/>
            <a:ext cx="2945700" cy="496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38efc4994_0_20:notes"/>
          <p:cNvSpPr/>
          <p:nvPr>
            <p:ph idx="2" type="sldImg"/>
          </p:nvPr>
        </p:nvSpPr>
        <p:spPr>
          <a:xfrm>
            <a:off x="927100" y="744538"/>
            <a:ext cx="49434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338efc4994_0_20:notes"/>
          <p:cNvSpPr txBox="1"/>
          <p:nvPr>
            <p:ph idx="1" type="body"/>
          </p:nvPr>
        </p:nvSpPr>
        <p:spPr>
          <a:xfrm>
            <a:off x="679768" y="4715154"/>
            <a:ext cx="5438100" cy="4467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g338efc4994_0_20:notes"/>
          <p:cNvSpPr txBox="1"/>
          <p:nvPr>
            <p:ph idx="12" type="sldNum"/>
          </p:nvPr>
        </p:nvSpPr>
        <p:spPr>
          <a:xfrm>
            <a:off x="3850444" y="9428583"/>
            <a:ext cx="2945700" cy="496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/>
          <p:cNvSpPr/>
          <p:nvPr>
            <p:ph idx="2" type="sldImg"/>
          </p:nvPr>
        </p:nvSpPr>
        <p:spPr>
          <a:xfrm>
            <a:off x="927100" y="744538"/>
            <a:ext cx="494347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p2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:notes"/>
          <p:cNvSpPr txBox="1"/>
          <p:nvPr>
            <p:ph idx="3" type="hdr"/>
          </p:nvPr>
        </p:nvSpPr>
        <p:spPr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to Year 2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:notes"/>
          <p:cNvSpPr txBox="1"/>
          <p:nvPr>
            <p:ph idx="12" type="sldNum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:notes"/>
          <p:cNvSpPr/>
          <p:nvPr>
            <p:ph idx="2" type="sldImg"/>
          </p:nvPr>
        </p:nvSpPr>
        <p:spPr>
          <a:xfrm>
            <a:off x="927100" y="744538"/>
            <a:ext cx="494347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6" name="Google Shape;186;p4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4:notes"/>
          <p:cNvSpPr txBox="1"/>
          <p:nvPr>
            <p:ph idx="3" type="hdr"/>
          </p:nvPr>
        </p:nvSpPr>
        <p:spPr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to Year 2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4:notes"/>
          <p:cNvSpPr txBox="1"/>
          <p:nvPr>
            <p:ph idx="12" type="sldNum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5:notes"/>
          <p:cNvSpPr/>
          <p:nvPr>
            <p:ph idx="2" type="sldImg"/>
          </p:nvPr>
        </p:nvSpPr>
        <p:spPr>
          <a:xfrm>
            <a:off x="927100" y="744538"/>
            <a:ext cx="494347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5" name="Google Shape;195;p5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5:notes"/>
          <p:cNvSpPr txBox="1"/>
          <p:nvPr>
            <p:ph idx="3" type="hdr"/>
          </p:nvPr>
        </p:nvSpPr>
        <p:spPr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to Year 2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5:notes"/>
          <p:cNvSpPr txBox="1"/>
          <p:nvPr>
            <p:ph idx="12" type="sldNum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:notes"/>
          <p:cNvSpPr/>
          <p:nvPr>
            <p:ph idx="2" type="sldImg"/>
          </p:nvPr>
        </p:nvSpPr>
        <p:spPr>
          <a:xfrm>
            <a:off x="927100" y="744538"/>
            <a:ext cx="494347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3" name="Google Shape;203;p3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3:notes"/>
          <p:cNvSpPr txBox="1"/>
          <p:nvPr>
            <p:ph idx="3" type="hdr"/>
          </p:nvPr>
        </p:nvSpPr>
        <p:spPr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to Year 2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3:notes"/>
          <p:cNvSpPr txBox="1"/>
          <p:nvPr>
            <p:ph idx="12" type="sldNum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6:notes"/>
          <p:cNvSpPr/>
          <p:nvPr>
            <p:ph idx="2" type="sldImg"/>
          </p:nvPr>
        </p:nvSpPr>
        <p:spPr>
          <a:xfrm>
            <a:off x="927100" y="744538"/>
            <a:ext cx="494347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p6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6:notes"/>
          <p:cNvSpPr txBox="1"/>
          <p:nvPr>
            <p:ph idx="3" type="hdr"/>
          </p:nvPr>
        </p:nvSpPr>
        <p:spPr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to Year 2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6:notes"/>
          <p:cNvSpPr txBox="1"/>
          <p:nvPr>
            <p:ph idx="12" type="sldNum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338efc4994_0_6:notes"/>
          <p:cNvSpPr/>
          <p:nvPr>
            <p:ph idx="2" type="sldImg"/>
          </p:nvPr>
        </p:nvSpPr>
        <p:spPr>
          <a:xfrm>
            <a:off x="927100" y="744538"/>
            <a:ext cx="49434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0" name="Google Shape;220;g338efc4994_0_6:notes"/>
          <p:cNvSpPr txBox="1"/>
          <p:nvPr>
            <p:ph idx="1" type="body"/>
          </p:nvPr>
        </p:nvSpPr>
        <p:spPr>
          <a:xfrm>
            <a:off x="679768" y="4715154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g338efc4994_0_6:notes"/>
          <p:cNvSpPr txBox="1"/>
          <p:nvPr>
            <p:ph idx="3" type="hdr"/>
          </p:nvPr>
        </p:nvSpPr>
        <p:spPr>
          <a:xfrm>
            <a:off x="1" y="0"/>
            <a:ext cx="2945700" cy="4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to Year 2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g338efc4994_0_6:notes"/>
          <p:cNvSpPr txBox="1"/>
          <p:nvPr>
            <p:ph idx="12" type="sldNum"/>
          </p:nvPr>
        </p:nvSpPr>
        <p:spPr>
          <a:xfrm>
            <a:off x="3850444" y="9428583"/>
            <a:ext cx="2945700" cy="496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"/>
          <p:cNvSpPr txBox="1"/>
          <p:nvPr>
            <p:ph type="ctrTitle"/>
          </p:nvPr>
        </p:nvSpPr>
        <p:spPr>
          <a:xfrm>
            <a:off x="1029420" y="3386212"/>
            <a:ext cx="7258041" cy="1505074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Verdana"/>
              <a:buNone/>
              <a:defRPr b="0" i="0" sz="41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5" name="Google Shape;75;p2"/>
          <p:cNvSpPr txBox="1"/>
          <p:nvPr>
            <p:ph idx="1" type="subTitle"/>
          </p:nvPr>
        </p:nvSpPr>
        <p:spPr>
          <a:xfrm>
            <a:off x="1029420" y="4891285"/>
            <a:ext cx="7258041" cy="881959"/>
          </a:xfrm>
          <a:prstGeom prst="rect">
            <a:avLst/>
          </a:prstGeom>
          <a:noFill/>
          <a:ln>
            <a:noFill/>
          </a:ln>
        </p:spPr>
        <p:txBody>
          <a:bodyPr anchorCtr="0" anchor="t" bIns="46700" lIns="93400" spcFirstLastPara="1" rIns="93400" wrap="square" tIns="46700"/>
          <a:lstStyle>
            <a:lvl1pPr lvl="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ctr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ctr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ctr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ctr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ctr">
              <a:spcBef>
                <a:spcPts val="613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76" name="Google Shape;76;p2"/>
          <p:cNvSpPr txBox="1"/>
          <p:nvPr>
            <p:ph idx="10" type="dt"/>
          </p:nvPr>
        </p:nvSpPr>
        <p:spPr>
          <a:xfrm>
            <a:off x="6564750" y="6093717"/>
            <a:ext cx="2175828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77" name="Google Shape;77;p2"/>
          <p:cNvSpPr txBox="1"/>
          <p:nvPr>
            <p:ph idx="11" type="ftr"/>
          </p:nvPr>
        </p:nvSpPr>
        <p:spPr>
          <a:xfrm>
            <a:off x="1204318" y="6093717"/>
            <a:ext cx="5360432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78" name="Google Shape;78;p2"/>
          <p:cNvSpPr txBox="1"/>
          <p:nvPr>
            <p:ph idx="12" type="sldNum"/>
          </p:nvPr>
        </p:nvSpPr>
        <p:spPr>
          <a:xfrm>
            <a:off x="583992" y="6093717"/>
            <a:ext cx="620326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 txBox="1"/>
          <p:nvPr>
            <p:ph type="title"/>
          </p:nvPr>
        </p:nvSpPr>
        <p:spPr>
          <a:xfrm>
            <a:off x="1029421" y="691836"/>
            <a:ext cx="7266131" cy="946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 b="0" i="0" sz="33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41" name="Google Shape;141;p11"/>
          <p:cNvSpPr txBox="1"/>
          <p:nvPr>
            <p:ph idx="1" type="body"/>
          </p:nvPr>
        </p:nvSpPr>
        <p:spPr>
          <a:xfrm rot="5400000">
            <a:off x="2587433" y="292442"/>
            <a:ext cx="4148034" cy="7264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30200" lvl="1" marL="9144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17500" lvl="2" marL="13716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04800" lvl="3" marL="18288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04800" lvl="4" marL="22860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rtl="0" algn="l">
              <a:spcBef>
                <a:spcPts val="613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42" name="Google Shape;142;p11"/>
          <p:cNvSpPr txBox="1"/>
          <p:nvPr>
            <p:ph idx="10" type="dt"/>
          </p:nvPr>
        </p:nvSpPr>
        <p:spPr>
          <a:xfrm>
            <a:off x="6564750" y="6093717"/>
            <a:ext cx="2175828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43" name="Google Shape;143;p11"/>
          <p:cNvSpPr txBox="1"/>
          <p:nvPr>
            <p:ph idx="11" type="ftr"/>
          </p:nvPr>
        </p:nvSpPr>
        <p:spPr>
          <a:xfrm>
            <a:off x="1204318" y="6093717"/>
            <a:ext cx="5360432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44" name="Google Shape;144;p11"/>
          <p:cNvSpPr txBox="1"/>
          <p:nvPr>
            <p:ph idx="12" type="sldNum"/>
          </p:nvPr>
        </p:nvSpPr>
        <p:spPr>
          <a:xfrm>
            <a:off x="583992" y="6093717"/>
            <a:ext cx="620326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2"/>
          <p:cNvSpPr txBox="1"/>
          <p:nvPr>
            <p:ph type="title"/>
          </p:nvPr>
        </p:nvSpPr>
        <p:spPr>
          <a:xfrm rot="5400000">
            <a:off x="4887942" y="2595257"/>
            <a:ext cx="5308960" cy="15021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 b="0" i="0" sz="33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47" name="Google Shape;147;p12"/>
          <p:cNvSpPr txBox="1"/>
          <p:nvPr>
            <p:ph idx="1" type="body"/>
          </p:nvPr>
        </p:nvSpPr>
        <p:spPr>
          <a:xfrm rot="5400000">
            <a:off x="1162826" y="558430"/>
            <a:ext cx="5308959" cy="55757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30200" lvl="1" marL="9144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17500" lvl="2" marL="13716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04800" lvl="3" marL="18288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04800" lvl="4" marL="22860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rtl="0" algn="l">
              <a:spcBef>
                <a:spcPts val="613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48" name="Google Shape;148;p12"/>
          <p:cNvSpPr txBox="1"/>
          <p:nvPr>
            <p:ph idx="10" type="dt"/>
          </p:nvPr>
        </p:nvSpPr>
        <p:spPr>
          <a:xfrm>
            <a:off x="6564750" y="6093717"/>
            <a:ext cx="2175828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49" name="Google Shape;149;p12"/>
          <p:cNvSpPr txBox="1"/>
          <p:nvPr>
            <p:ph idx="11" type="ftr"/>
          </p:nvPr>
        </p:nvSpPr>
        <p:spPr>
          <a:xfrm>
            <a:off x="1204318" y="6093717"/>
            <a:ext cx="5360432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50" name="Google Shape;150;p12"/>
          <p:cNvSpPr txBox="1"/>
          <p:nvPr>
            <p:ph idx="12" type="sldNum"/>
          </p:nvPr>
        </p:nvSpPr>
        <p:spPr>
          <a:xfrm>
            <a:off x="583992" y="6093717"/>
            <a:ext cx="620326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"/>
          <p:cNvSpPr txBox="1"/>
          <p:nvPr>
            <p:ph type="title"/>
          </p:nvPr>
        </p:nvSpPr>
        <p:spPr>
          <a:xfrm>
            <a:off x="1029421" y="691836"/>
            <a:ext cx="7266131" cy="946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 b="0" i="0" sz="33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1" name="Google Shape;81;p3"/>
          <p:cNvSpPr txBox="1"/>
          <p:nvPr>
            <p:ph idx="1" type="body"/>
          </p:nvPr>
        </p:nvSpPr>
        <p:spPr>
          <a:xfrm>
            <a:off x="1029421" y="1850454"/>
            <a:ext cx="7266130" cy="4148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30200" lvl="1" marL="9144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17500" lvl="2" marL="13716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04800" lvl="3" marL="18288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04800" lvl="4" marL="22860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05561" lvl="5" marL="27432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12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0480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04800" lvl="8" marL="41148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2" name="Google Shape;82;p3"/>
          <p:cNvSpPr txBox="1"/>
          <p:nvPr>
            <p:ph idx="10" type="dt"/>
          </p:nvPr>
        </p:nvSpPr>
        <p:spPr>
          <a:xfrm>
            <a:off x="6564750" y="6093717"/>
            <a:ext cx="2175828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1" type="ftr"/>
          </p:nvPr>
        </p:nvSpPr>
        <p:spPr>
          <a:xfrm>
            <a:off x="1204318" y="6093717"/>
            <a:ext cx="5360432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4" name="Google Shape;84;p3"/>
          <p:cNvSpPr txBox="1"/>
          <p:nvPr>
            <p:ph idx="12" type="sldNum"/>
          </p:nvPr>
        </p:nvSpPr>
        <p:spPr>
          <a:xfrm>
            <a:off x="583992" y="6093717"/>
            <a:ext cx="620326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 txBox="1"/>
          <p:nvPr>
            <p:ph type="title"/>
          </p:nvPr>
        </p:nvSpPr>
        <p:spPr>
          <a:xfrm>
            <a:off x="1029421" y="3387466"/>
            <a:ext cx="7258039" cy="1503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 b="0" i="0" sz="33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7" name="Google Shape;87;p4"/>
          <p:cNvSpPr txBox="1"/>
          <p:nvPr>
            <p:ph idx="1" type="body"/>
          </p:nvPr>
        </p:nvSpPr>
        <p:spPr>
          <a:xfrm>
            <a:off x="1029421" y="4891287"/>
            <a:ext cx="7258039" cy="880914"/>
          </a:xfrm>
          <a:prstGeom prst="rect">
            <a:avLst/>
          </a:prstGeom>
          <a:noFill/>
          <a:ln>
            <a:noFill/>
          </a:ln>
        </p:spPr>
        <p:txBody>
          <a:bodyPr anchorCtr="0" anchor="t" bIns="46700" lIns="93400" spcFirstLastPara="1" rIns="93400" wrap="square" tIns="46700"/>
          <a:lstStyle>
            <a:lvl1pPr indent="-228600" lvl="0" marL="457200" marR="0" rtl="0" algn="r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rtl="0" algn="l">
              <a:spcBef>
                <a:spcPts val="613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8" name="Google Shape;88;p4"/>
          <p:cNvSpPr txBox="1"/>
          <p:nvPr>
            <p:ph idx="10" type="dt"/>
          </p:nvPr>
        </p:nvSpPr>
        <p:spPr>
          <a:xfrm>
            <a:off x="6564750" y="6093717"/>
            <a:ext cx="2175828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9" name="Google Shape;89;p4"/>
          <p:cNvSpPr txBox="1"/>
          <p:nvPr>
            <p:ph idx="11" type="ftr"/>
          </p:nvPr>
        </p:nvSpPr>
        <p:spPr>
          <a:xfrm>
            <a:off x="1204318" y="6093717"/>
            <a:ext cx="5360432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583992" y="6093717"/>
            <a:ext cx="620326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"/>
          <p:cNvSpPr txBox="1"/>
          <p:nvPr>
            <p:ph type="title"/>
          </p:nvPr>
        </p:nvSpPr>
        <p:spPr>
          <a:xfrm>
            <a:off x="1029421" y="691836"/>
            <a:ext cx="7264058" cy="946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 b="0" i="0" sz="33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3" name="Google Shape;93;p5"/>
          <p:cNvSpPr txBox="1"/>
          <p:nvPr>
            <p:ph idx="1" type="body"/>
          </p:nvPr>
        </p:nvSpPr>
        <p:spPr>
          <a:xfrm>
            <a:off x="1029421" y="1852899"/>
            <a:ext cx="3539979" cy="4147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30200" lvl="1" marL="9144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17500" lvl="2" marL="13716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04800" lvl="3" marL="18288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04800" lvl="4" marL="22860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05561" lvl="5" marL="27432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12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0480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04800" lvl="8" marL="41148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4" name="Google Shape;94;p5"/>
          <p:cNvSpPr txBox="1"/>
          <p:nvPr>
            <p:ph idx="2" type="body"/>
          </p:nvPr>
        </p:nvSpPr>
        <p:spPr>
          <a:xfrm>
            <a:off x="4755575" y="1852898"/>
            <a:ext cx="3537904" cy="41478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30200" lvl="1" marL="9144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17500" lvl="2" marL="13716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04800" lvl="3" marL="18288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04800" lvl="4" marL="22860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05561" lvl="5" marL="27432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12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0480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04800" lvl="8" marL="41148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5" name="Google Shape;95;p5"/>
          <p:cNvSpPr txBox="1"/>
          <p:nvPr>
            <p:ph idx="10" type="dt"/>
          </p:nvPr>
        </p:nvSpPr>
        <p:spPr>
          <a:xfrm>
            <a:off x="6564750" y="6093717"/>
            <a:ext cx="2175828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6" name="Google Shape;96;p5"/>
          <p:cNvSpPr txBox="1"/>
          <p:nvPr>
            <p:ph idx="11" type="ftr"/>
          </p:nvPr>
        </p:nvSpPr>
        <p:spPr>
          <a:xfrm>
            <a:off x="1204318" y="6093717"/>
            <a:ext cx="5360432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7" name="Google Shape;97;p5"/>
          <p:cNvSpPr txBox="1"/>
          <p:nvPr>
            <p:ph idx="12" type="sldNum"/>
          </p:nvPr>
        </p:nvSpPr>
        <p:spPr>
          <a:xfrm>
            <a:off x="583992" y="6093717"/>
            <a:ext cx="620326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"/>
          <p:cNvSpPr txBox="1"/>
          <p:nvPr>
            <p:ph type="title"/>
          </p:nvPr>
        </p:nvSpPr>
        <p:spPr>
          <a:xfrm>
            <a:off x="1029421" y="691836"/>
            <a:ext cx="7266131" cy="946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 b="0" i="0" sz="33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0" name="Google Shape;100;p6"/>
          <p:cNvSpPr txBox="1"/>
          <p:nvPr>
            <p:ph idx="1" type="body"/>
          </p:nvPr>
        </p:nvSpPr>
        <p:spPr>
          <a:xfrm>
            <a:off x="1029421" y="1856152"/>
            <a:ext cx="3539979" cy="590002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indent="-228600" lvl="0" marL="457200" marR="0" rtl="0" algn="l"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500"/>
              <a:buFont typeface="Noto Sans Symbols"/>
              <a:buNone/>
              <a:defRPr b="0" i="0" sz="2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rtl="0" algn="l">
              <a:spcBef>
                <a:spcPts val="613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01" name="Google Shape;101;p6"/>
          <p:cNvSpPr txBox="1"/>
          <p:nvPr>
            <p:ph idx="2" type="body"/>
          </p:nvPr>
        </p:nvSpPr>
        <p:spPr>
          <a:xfrm>
            <a:off x="1029421" y="2446154"/>
            <a:ext cx="3539979" cy="3554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30200" lvl="1" marL="9144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17500" lvl="2" marL="13716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04800" lvl="3" marL="18288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04800" lvl="4" marL="22860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05561" lvl="5" marL="27432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12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0480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04800" lvl="8" marL="41148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02" name="Google Shape;102;p6"/>
          <p:cNvSpPr txBox="1"/>
          <p:nvPr>
            <p:ph idx="3" type="body"/>
          </p:nvPr>
        </p:nvSpPr>
        <p:spPr>
          <a:xfrm>
            <a:off x="4755575" y="1856152"/>
            <a:ext cx="3539977" cy="590002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indent="-228600" lvl="0" marL="457200" marR="0" rtl="0" algn="l"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500"/>
              <a:buFont typeface="Noto Sans Symbols"/>
              <a:buNone/>
              <a:defRPr b="0" i="0" sz="2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rtl="0" algn="l">
              <a:spcBef>
                <a:spcPts val="613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03" name="Google Shape;103;p6"/>
          <p:cNvSpPr txBox="1"/>
          <p:nvPr>
            <p:ph idx="4" type="body"/>
          </p:nvPr>
        </p:nvSpPr>
        <p:spPr>
          <a:xfrm>
            <a:off x="4755575" y="2446154"/>
            <a:ext cx="3539977" cy="3554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30200" lvl="1" marL="9144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17500" lvl="2" marL="13716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04800" lvl="3" marL="18288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04800" lvl="4" marL="22860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05561" lvl="5" marL="27432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12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0480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04800" lvl="8" marL="41148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04" name="Google Shape;104;p6"/>
          <p:cNvSpPr txBox="1"/>
          <p:nvPr>
            <p:ph idx="10" type="dt"/>
          </p:nvPr>
        </p:nvSpPr>
        <p:spPr>
          <a:xfrm>
            <a:off x="6564750" y="6093717"/>
            <a:ext cx="2175828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05" name="Google Shape;105;p6"/>
          <p:cNvSpPr txBox="1"/>
          <p:nvPr>
            <p:ph idx="11" type="ftr"/>
          </p:nvPr>
        </p:nvSpPr>
        <p:spPr>
          <a:xfrm>
            <a:off x="1204318" y="6093717"/>
            <a:ext cx="5360432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06" name="Google Shape;106;p6"/>
          <p:cNvSpPr txBox="1"/>
          <p:nvPr>
            <p:ph idx="12" type="sldNum"/>
          </p:nvPr>
        </p:nvSpPr>
        <p:spPr>
          <a:xfrm>
            <a:off x="583992" y="6093717"/>
            <a:ext cx="620326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"/>
          <p:cNvSpPr txBox="1"/>
          <p:nvPr>
            <p:ph type="title"/>
          </p:nvPr>
        </p:nvSpPr>
        <p:spPr>
          <a:xfrm>
            <a:off x="1029421" y="691836"/>
            <a:ext cx="7266131" cy="946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 b="0" i="0" sz="33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9" name="Google Shape;109;p7"/>
          <p:cNvSpPr txBox="1"/>
          <p:nvPr>
            <p:ph idx="10" type="dt"/>
          </p:nvPr>
        </p:nvSpPr>
        <p:spPr>
          <a:xfrm>
            <a:off x="6564750" y="6093717"/>
            <a:ext cx="2175828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0" name="Google Shape;110;p7"/>
          <p:cNvSpPr txBox="1"/>
          <p:nvPr>
            <p:ph idx="11" type="ftr"/>
          </p:nvPr>
        </p:nvSpPr>
        <p:spPr>
          <a:xfrm>
            <a:off x="1204318" y="6093717"/>
            <a:ext cx="5360432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583992" y="6093717"/>
            <a:ext cx="620326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"/>
          <p:cNvSpPr txBox="1"/>
          <p:nvPr>
            <p:ph idx="10" type="dt"/>
          </p:nvPr>
        </p:nvSpPr>
        <p:spPr>
          <a:xfrm>
            <a:off x="6564750" y="6093717"/>
            <a:ext cx="2175828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4" name="Google Shape;114;p8"/>
          <p:cNvSpPr txBox="1"/>
          <p:nvPr>
            <p:ph idx="11" type="ftr"/>
          </p:nvPr>
        </p:nvSpPr>
        <p:spPr>
          <a:xfrm>
            <a:off x="1204318" y="6093717"/>
            <a:ext cx="5360432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5" name="Google Shape;115;p8"/>
          <p:cNvSpPr txBox="1"/>
          <p:nvPr>
            <p:ph idx="12" type="sldNum"/>
          </p:nvPr>
        </p:nvSpPr>
        <p:spPr>
          <a:xfrm>
            <a:off x="583992" y="6093717"/>
            <a:ext cx="620326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"/>
          <p:cNvSpPr txBox="1"/>
          <p:nvPr>
            <p:ph type="title"/>
          </p:nvPr>
        </p:nvSpPr>
        <p:spPr>
          <a:xfrm>
            <a:off x="1029420" y="456723"/>
            <a:ext cx="2713309" cy="1214135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Verdana"/>
              <a:buNone/>
              <a:defRPr b="0" i="0" sz="2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18" name="Google Shape;118;p9"/>
          <p:cNvSpPr txBox="1"/>
          <p:nvPr>
            <p:ph idx="1" type="body"/>
          </p:nvPr>
        </p:nvSpPr>
        <p:spPr>
          <a:xfrm>
            <a:off x="3928905" y="456723"/>
            <a:ext cx="4364575" cy="55440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30200" lvl="1" marL="9144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17500" lvl="2" marL="13716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04800" lvl="3" marL="18288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04800" lvl="4" marL="22860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05561" lvl="5" marL="27432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12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0480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04800" lvl="8" marL="41148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urier New"/>
              <a:buChar char="o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9" name="Google Shape;119;p9"/>
          <p:cNvSpPr txBox="1"/>
          <p:nvPr>
            <p:ph idx="2" type="body"/>
          </p:nvPr>
        </p:nvSpPr>
        <p:spPr>
          <a:xfrm>
            <a:off x="1029420" y="1670860"/>
            <a:ext cx="2713309" cy="4329932"/>
          </a:xfrm>
          <a:prstGeom prst="rect">
            <a:avLst/>
          </a:prstGeom>
          <a:noFill/>
          <a:ln>
            <a:noFill/>
          </a:ln>
        </p:spPr>
        <p:txBody>
          <a:bodyPr anchorCtr="0" anchor="t" bIns="46700" lIns="93400" spcFirstLastPara="1" rIns="93400" wrap="square" tIns="46700"/>
          <a:lstStyle>
            <a:lvl1pPr indent="-228600" lvl="0" marL="4572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000"/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rtl="0" algn="l">
              <a:spcBef>
                <a:spcPts val="613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0" name="Google Shape;120;p9"/>
          <p:cNvSpPr txBox="1"/>
          <p:nvPr>
            <p:ph idx="10" type="dt"/>
          </p:nvPr>
        </p:nvSpPr>
        <p:spPr>
          <a:xfrm>
            <a:off x="6564750" y="6093717"/>
            <a:ext cx="2175828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1" name="Google Shape;121;p9"/>
          <p:cNvSpPr txBox="1"/>
          <p:nvPr>
            <p:ph idx="11" type="ftr"/>
          </p:nvPr>
        </p:nvSpPr>
        <p:spPr>
          <a:xfrm>
            <a:off x="1204318" y="6093717"/>
            <a:ext cx="5360432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2" name="Google Shape;122;p9"/>
          <p:cNvSpPr txBox="1"/>
          <p:nvPr>
            <p:ph idx="12" type="sldNum"/>
          </p:nvPr>
        </p:nvSpPr>
        <p:spPr>
          <a:xfrm>
            <a:off x="583992" y="6093717"/>
            <a:ext cx="620326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0"/>
          <p:cNvSpPr txBox="1"/>
          <p:nvPr>
            <p:ph type="title"/>
          </p:nvPr>
        </p:nvSpPr>
        <p:spPr>
          <a:xfrm>
            <a:off x="1029422" y="1420129"/>
            <a:ext cx="3363225" cy="1139797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Verdana"/>
              <a:buNone/>
              <a:defRPr b="0" i="0" sz="2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25" name="Google Shape;125;p10"/>
          <p:cNvSpPr txBox="1"/>
          <p:nvPr>
            <p:ph idx="1" type="body"/>
          </p:nvPr>
        </p:nvSpPr>
        <p:spPr>
          <a:xfrm>
            <a:off x="1029422" y="2559926"/>
            <a:ext cx="3363226" cy="2590527"/>
          </a:xfrm>
          <a:prstGeom prst="rect">
            <a:avLst/>
          </a:prstGeom>
          <a:noFill/>
          <a:ln>
            <a:noFill/>
          </a:ln>
        </p:spPr>
        <p:txBody>
          <a:bodyPr anchorCtr="0" anchor="t" bIns="46700" lIns="93400" spcFirstLastPara="1" rIns="93400" wrap="square" tIns="46700"/>
          <a:lstStyle>
            <a:lvl1pPr indent="-228600" lvl="0" marL="4572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000"/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rtl="0" algn="l">
              <a:spcBef>
                <a:spcPts val="613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6" name="Google Shape;126;p10"/>
          <p:cNvSpPr txBox="1"/>
          <p:nvPr>
            <p:ph idx="10" type="dt"/>
          </p:nvPr>
        </p:nvSpPr>
        <p:spPr>
          <a:xfrm>
            <a:off x="6564750" y="6093717"/>
            <a:ext cx="2175828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7" name="Google Shape;127;p10"/>
          <p:cNvSpPr txBox="1"/>
          <p:nvPr>
            <p:ph idx="11" type="ftr"/>
          </p:nvPr>
        </p:nvSpPr>
        <p:spPr>
          <a:xfrm>
            <a:off x="1204318" y="6093717"/>
            <a:ext cx="5360432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8" name="Google Shape;128;p10"/>
          <p:cNvSpPr txBox="1"/>
          <p:nvPr>
            <p:ph idx="12" type="sldNum"/>
          </p:nvPr>
        </p:nvSpPr>
        <p:spPr>
          <a:xfrm>
            <a:off x="583992" y="6093717"/>
            <a:ext cx="620326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129" name="Google Shape;129;p10"/>
          <p:cNvGrpSpPr/>
          <p:nvPr/>
        </p:nvGrpSpPr>
        <p:grpSpPr>
          <a:xfrm>
            <a:off x="4605536" y="1018096"/>
            <a:ext cx="1883696" cy="1566929"/>
            <a:chOff x="4718762" y="993075"/>
            <a:chExt cx="1847138" cy="1530439"/>
          </a:xfrm>
        </p:grpSpPr>
        <p:sp>
          <p:nvSpPr>
            <p:cNvPr id="130" name="Google Shape;130;p10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 cap="rnd" cmpd="sng" w="12700">
              <a:solidFill>
                <a:srgbClr val="76D9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1" name="Google Shape;131;p10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rgbClr val="76D9E8"/>
            </a:solidFill>
            <a:ln cap="rnd" cmpd="sng" w="12700">
              <a:solidFill>
                <a:srgbClr val="76D9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2" name="Google Shape;132;p10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 cap="rnd" cmpd="sng" w="12700">
              <a:solidFill>
                <a:srgbClr val="76D9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3" name="Google Shape;133;p1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rgbClr val="76D9E8"/>
            </a:solidFill>
            <a:ln cap="rnd" cmpd="sng" w="12700">
              <a:solidFill>
                <a:srgbClr val="76D9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4" name="Google Shape;134;p10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 cap="rnd" cmpd="sng" w="12700">
              <a:solidFill>
                <a:srgbClr val="76D9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5" name="Google Shape;135;p10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 cap="rnd" cmpd="sng" w="12700">
              <a:solidFill>
                <a:srgbClr val="76D9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6" name="Google Shape;136;p10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rgbClr val="76D9E8"/>
            </a:solidFill>
            <a:ln cap="rnd" cmpd="sng" w="12700">
              <a:solidFill>
                <a:srgbClr val="76D9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37" name="Google Shape;137;p10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rgbClr val="76D9E8"/>
            </a:solidFill>
            <a:ln cap="rnd" cmpd="sng" w="12700">
              <a:solidFill>
                <a:srgbClr val="76D9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138" name="Google Shape;138;p10"/>
          <p:cNvSpPr/>
          <p:nvPr>
            <p:ph idx="2" type="pic"/>
          </p:nvPr>
        </p:nvSpPr>
        <p:spPr>
          <a:xfrm>
            <a:off x="4766702" y="1639696"/>
            <a:ext cx="3496866" cy="3510757"/>
          </a:xfrm>
          <a:prstGeom prst="ellipse">
            <a:avLst/>
          </a:prstGeom>
          <a:noFill/>
          <a:ln cap="flat" cmpd="sng" w="76200">
            <a:solidFill>
              <a:srgbClr val="76D9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/>
          <a:lstStyle>
            <a:lvl1pPr lvl="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613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92F6F9"/>
            </a:gs>
            <a:gs pos="100000">
              <a:srgbClr val="CCFF66"/>
            </a:gs>
          </a:gsLst>
          <a:lin ang="54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71003" y="4138962"/>
            <a:ext cx="1778461" cy="1954755"/>
          </a:xfrm>
          <a:custGeom>
            <a:rect b="b" l="l" r="r" t="t"/>
            <a:pathLst>
              <a:path extrusionOk="0" h="1909234" w="1743945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rgbClr val="76D9E8">
              <a:alpha val="7843"/>
            </a:srgbClr>
          </a:solidFill>
          <a:ln cap="rnd" cmpd="sng" w="330200">
            <a:solidFill>
              <a:srgbClr val="5CF0F7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530943" y="1121426"/>
            <a:ext cx="1947020" cy="1954754"/>
          </a:xfrm>
          <a:prstGeom prst="ellipse">
            <a:avLst/>
          </a:prstGeom>
          <a:solidFill>
            <a:srgbClr val="76D9E8">
              <a:alpha val="9803"/>
            </a:srgbClr>
          </a:solidFill>
          <a:ln cap="rnd" cmpd="sng" w="330200">
            <a:solidFill>
              <a:srgbClr val="5CF0F7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1915913" y="289679"/>
            <a:ext cx="1947020" cy="1954754"/>
          </a:xfrm>
          <a:prstGeom prst="ellipse">
            <a:avLst/>
          </a:prstGeom>
          <a:solidFill>
            <a:srgbClr val="76D9E8">
              <a:alpha val="9803"/>
            </a:srgbClr>
          </a:solidFill>
          <a:ln cap="rnd" cmpd="sng" w="330200">
            <a:solidFill>
              <a:srgbClr val="5CF0F7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530941" y="5865733"/>
            <a:ext cx="1947021" cy="1222218"/>
          </a:xfrm>
          <a:custGeom>
            <a:rect b="b" l="l" r="r" t="t"/>
            <a:pathLst>
              <a:path extrusionOk="0" h="1193756" w="1909234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rgbClr val="76D9E8">
              <a:alpha val="15686"/>
            </a:srgbClr>
          </a:solidFill>
          <a:ln cap="rnd" cmpd="sng" w="330200">
            <a:solidFill>
              <a:srgbClr val="5CF0F7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" name="Google Shape;14;p1"/>
          <p:cNvSpPr/>
          <p:nvPr/>
        </p:nvSpPr>
        <p:spPr>
          <a:xfrm>
            <a:off x="-47635" y="-63180"/>
            <a:ext cx="1477787" cy="1717050"/>
          </a:xfrm>
          <a:custGeom>
            <a:rect b="b" l="l" r="r" t="t"/>
            <a:pathLst>
              <a:path extrusionOk="0" h="1677064" w="1449107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rgbClr val="76D9E8">
              <a:alpha val="13725"/>
            </a:srgbClr>
          </a:solidFill>
          <a:ln cap="rnd" cmpd="sng" w="330200">
            <a:solidFill>
              <a:srgbClr val="5CF0F7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942403" y="-165476"/>
            <a:ext cx="1947020" cy="1954754"/>
          </a:xfrm>
          <a:prstGeom prst="ellipse">
            <a:avLst/>
          </a:prstGeom>
          <a:solidFill>
            <a:srgbClr val="76D9E8">
              <a:alpha val="20000"/>
            </a:srgbClr>
          </a:solidFill>
          <a:ln cap="rnd" cmpd="sng" w="330200">
            <a:solidFill>
              <a:srgbClr val="5CF0F7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0" y="676492"/>
            <a:ext cx="1947020" cy="1954754"/>
          </a:xfrm>
          <a:prstGeom prst="ellipse">
            <a:avLst/>
          </a:prstGeom>
          <a:solidFill>
            <a:srgbClr val="76D9E8">
              <a:alpha val="14901"/>
            </a:srgbClr>
          </a:solidFill>
          <a:ln cap="rnd" cmpd="sng" w="330200">
            <a:solidFill>
              <a:srgbClr val="5CF0F7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" name="Google Shape;17;p1"/>
          <p:cNvSpPr/>
          <p:nvPr/>
        </p:nvSpPr>
        <p:spPr>
          <a:xfrm>
            <a:off x="7645920" y="-63180"/>
            <a:ext cx="1728003" cy="1717050"/>
          </a:xfrm>
          <a:custGeom>
            <a:rect b="b" l="l" r="r" t="t"/>
            <a:pathLst>
              <a:path extrusionOk="0" h="1677064" w="1694467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rgbClr val="5CF0F7">
              <a:alpha val="9803"/>
            </a:srgbClr>
          </a:solidFill>
          <a:ln cap="rnd" cmpd="sng" w="330200">
            <a:solidFill>
              <a:srgbClr val="5CF0F7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" name="Google Shape;18;p1"/>
          <p:cNvSpPr/>
          <p:nvPr/>
        </p:nvSpPr>
        <p:spPr>
          <a:xfrm>
            <a:off x="6238578" y="-63179"/>
            <a:ext cx="1947021" cy="1746110"/>
          </a:xfrm>
          <a:custGeom>
            <a:rect b="b" l="l" r="r" t="t"/>
            <a:pathLst>
              <a:path extrusionOk="0" h="1705448" w="1909234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rgbClr val="76D9E8">
              <a:alpha val="9803"/>
            </a:srgbClr>
          </a:solidFill>
          <a:ln cap="rnd" cmpd="sng" w="330200">
            <a:solidFill>
              <a:srgbClr val="5CF0F7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7642782" y="1121424"/>
            <a:ext cx="1731141" cy="1954755"/>
          </a:xfrm>
          <a:custGeom>
            <a:rect b="b" l="l" r="r" t="t"/>
            <a:pathLst>
              <a:path extrusionOk="0" h="1909234" w="169754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rgbClr val="76D9E8">
              <a:alpha val="14901"/>
            </a:srgbClr>
          </a:solidFill>
          <a:ln cap="rnd" cmpd="sng" w="330200">
            <a:solidFill>
              <a:srgbClr val="5CF0F7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8216129" y="5262906"/>
            <a:ext cx="1159701" cy="1801686"/>
          </a:xfrm>
          <a:custGeom>
            <a:rect b="b" l="l" r="r" t="t"/>
            <a:pathLst>
              <a:path extrusionOk="0" h="1759729" w="1137194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rgbClr val="76D9E8">
              <a:alpha val="15686"/>
            </a:srgbClr>
          </a:solidFill>
          <a:ln cap="rnd" cmpd="sng" w="330200">
            <a:solidFill>
              <a:srgbClr val="5CF0F7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" name="Google Shape;21;p1"/>
          <p:cNvSpPr/>
          <p:nvPr/>
        </p:nvSpPr>
        <p:spPr>
          <a:xfrm>
            <a:off x="6793558" y="4466936"/>
            <a:ext cx="1947020" cy="1954754"/>
          </a:xfrm>
          <a:prstGeom prst="ellipse">
            <a:avLst/>
          </a:prstGeom>
          <a:solidFill>
            <a:srgbClr val="76D9E8">
              <a:alpha val="4705"/>
            </a:srgbClr>
          </a:solidFill>
          <a:ln cap="rnd" cmpd="sng" w="330200">
            <a:solidFill>
              <a:srgbClr val="5CF0F7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" name="Google Shape;22;p1"/>
          <p:cNvSpPr/>
          <p:nvPr/>
        </p:nvSpPr>
        <p:spPr>
          <a:xfrm>
            <a:off x="-71003" y="5066758"/>
            <a:ext cx="1380655" cy="1954755"/>
          </a:xfrm>
          <a:custGeom>
            <a:rect b="b" l="l" r="r" t="t"/>
            <a:pathLst>
              <a:path extrusionOk="0" h="1909234" w="1353860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rgbClr val="76D9E8">
              <a:alpha val="15686"/>
            </a:srgbClr>
          </a:solidFill>
          <a:ln cap="rnd" cmpd="sng" w="330200">
            <a:solidFill>
              <a:srgbClr val="5CF0F7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" name="Google Shape;23;p1"/>
          <p:cNvSpPr/>
          <p:nvPr/>
        </p:nvSpPr>
        <p:spPr>
          <a:xfrm>
            <a:off x="722493" y="4904551"/>
            <a:ext cx="1947020" cy="1954754"/>
          </a:xfrm>
          <a:prstGeom prst="ellipse">
            <a:avLst/>
          </a:prstGeom>
          <a:solidFill>
            <a:srgbClr val="76D9E8">
              <a:alpha val="7843"/>
            </a:srgbClr>
          </a:solidFill>
          <a:ln cap="rnd" cmpd="sng" w="330200">
            <a:solidFill>
              <a:srgbClr val="5CF0F7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" name="Google Shape;24;p1"/>
          <p:cNvSpPr/>
          <p:nvPr/>
        </p:nvSpPr>
        <p:spPr>
          <a:xfrm>
            <a:off x="6238579" y="802681"/>
            <a:ext cx="1947020" cy="1954754"/>
          </a:xfrm>
          <a:prstGeom prst="ellipse">
            <a:avLst/>
          </a:prstGeom>
          <a:solidFill>
            <a:srgbClr val="76D9E8">
              <a:alpha val="14901"/>
            </a:srgbClr>
          </a:solidFill>
          <a:ln cap="rnd" cmpd="sng" w="330200">
            <a:solidFill>
              <a:srgbClr val="5CF0F7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" name="Google Shape;25;p1"/>
          <p:cNvSpPr/>
          <p:nvPr/>
        </p:nvSpPr>
        <p:spPr>
          <a:xfrm>
            <a:off x="6586889" y="5262906"/>
            <a:ext cx="1947020" cy="1954754"/>
          </a:xfrm>
          <a:prstGeom prst="ellipse">
            <a:avLst/>
          </a:prstGeom>
          <a:solidFill>
            <a:srgbClr val="76D9E8">
              <a:alpha val="9803"/>
            </a:srgbClr>
          </a:solidFill>
          <a:ln cap="rnd" cmpd="sng" w="330200">
            <a:solidFill>
              <a:srgbClr val="5CF0F7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6" name="Google Shape;26;p1"/>
          <p:cNvSpPr/>
          <p:nvPr/>
        </p:nvSpPr>
        <p:spPr>
          <a:xfrm>
            <a:off x="8564418" y="612116"/>
            <a:ext cx="809505" cy="1282791"/>
          </a:xfrm>
          <a:custGeom>
            <a:rect b="b" l="l" r="r" t="t"/>
            <a:pathLst>
              <a:path extrusionOk="0" h="1252918" w="793794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rgbClr val="76D9E8">
              <a:alpha val="9803"/>
            </a:srgbClr>
          </a:solidFill>
          <a:ln cap="rnd" cmpd="sng" w="177800">
            <a:solidFill>
              <a:srgbClr val="E8F8FB">
                <a:alpha val="5882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7" name="Google Shape;27;p1"/>
          <p:cNvSpPr/>
          <p:nvPr/>
        </p:nvSpPr>
        <p:spPr>
          <a:xfrm>
            <a:off x="6475779" y="211436"/>
            <a:ext cx="1061885" cy="1066103"/>
          </a:xfrm>
          <a:prstGeom prst="ellipse">
            <a:avLst/>
          </a:prstGeom>
          <a:solidFill>
            <a:srgbClr val="76D9E8">
              <a:alpha val="9803"/>
            </a:srgbClr>
          </a:solidFill>
          <a:ln cap="rnd" cmpd="sng" w="177800">
            <a:solidFill>
              <a:srgbClr val="E8F8FB">
                <a:alpha val="5882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8" name="Google Shape;28;p1"/>
          <p:cNvSpPr/>
          <p:nvPr/>
        </p:nvSpPr>
        <p:spPr>
          <a:xfrm>
            <a:off x="7008138" y="1485233"/>
            <a:ext cx="1242364" cy="1247299"/>
          </a:xfrm>
          <a:prstGeom prst="ellipse">
            <a:avLst/>
          </a:prstGeom>
          <a:solidFill>
            <a:srgbClr val="76D9E8">
              <a:alpha val="9803"/>
            </a:srgbClr>
          </a:solidFill>
          <a:ln cap="rnd" cmpd="sng" w="177800">
            <a:solidFill>
              <a:srgbClr val="E8F8FB">
                <a:alpha val="5882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" name="Google Shape;29;p1"/>
          <p:cNvSpPr/>
          <p:nvPr/>
        </p:nvSpPr>
        <p:spPr>
          <a:xfrm>
            <a:off x="7361945" y="2098803"/>
            <a:ext cx="1061885" cy="1066103"/>
          </a:xfrm>
          <a:prstGeom prst="ellipse">
            <a:avLst/>
          </a:prstGeom>
          <a:solidFill>
            <a:srgbClr val="76D9E8">
              <a:alpha val="9803"/>
            </a:srgbClr>
          </a:solidFill>
          <a:ln cap="rnd" cmpd="sng" w="177800">
            <a:solidFill>
              <a:srgbClr val="E8F8FB">
                <a:alpha val="5882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0" name="Google Shape;30;p1"/>
          <p:cNvSpPr/>
          <p:nvPr/>
        </p:nvSpPr>
        <p:spPr>
          <a:xfrm>
            <a:off x="7902790" y="2725094"/>
            <a:ext cx="735584" cy="738506"/>
          </a:xfrm>
          <a:prstGeom prst="ellipse">
            <a:avLst/>
          </a:prstGeom>
          <a:solidFill>
            <a:srgbClr val="76D9E8">
              <a:alpha val="9803"/>
            </a:srgbClr>
          </a:solidFill>
          <a:ln cap="rnd" cmpd="sng" w="177800">
            <a:solidFill>
              <a:srgbClr val="E8F8FB">
                <a:alpha val="5882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1" name="Google Shape;31;p1"/>
          <p:cNvSpPr/>
          <p:nvPr/>
        </p:nvSpPr>
        <p:spPr>
          <a:xfrm>
            <a:off x="698612" y="-103383"/>
            <a:ext cx="1217301" cy="714453"/>
          </a:xfrm>
          <a:custGeom>
            <a:rect b="b" l="l" r="r" t="t"/>
            <a:pathLst>
              <a:path extrusionOk="0" h="697815" w="1193676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rgbClr val="76D9E8">
              <a:alpha val="9803"/>
            </a:srgbClr>
          </a:solidFill>
          <a:ln cap="rnd" cmpd="sng" w="177800">
            <a:solidFill>
              <a:srgbClr val="E8F8FB">
                <a:alpha val="5882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2" name="Google Shape;32;p1"/>
          <p:cNvSpPr/>
          <p:nvPr/>
        </p:nvSpPr>
        <p:spPr>
          <a:xfrm>
            <a:off x="1532378" y="-103383"/>
            <a:ext cx="1049394" cy="470854"/>
          </a:xfrm>
          <a:custGeom>
            <a:rect b="b" l="l" r="r" t="t"/>
            <a:pathLst>
              <a:path extrusionOk="0" h="459889" w="1029028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rgbClr val="76D9E8">
              <a:alpha val="9803"/>
            </a:srgbClr>
          </a:solidFill>
          <a:ln cap="rnd" cmpd="sng" w="177800">
            <a:solidFill>
              <a:srgbClr val="E8F8FB">
                <a:alpha val="5882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" name="Google Shape;33;p1"/>
          <p:cNvSpPr/>
          <p:nvPr/>
        </p:nvSpPr>
        <p:spPr>
          <a:xfrm>
            <a:off x="-71001" y="-103383"/>
            <a:ext cx="601945" cy="626888"/>
          </a:xfrm>
          <a:custGeom>
            <a:rect b="b" l="l" r="r" t="t"/>
            <a:pathLst>
              <a:path extrusionOk="0" h="612289" w="590263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rgbClr val="76D9E8">
              <a:alpha val="9803"/>
            </a:srgbClr>
          </a:solidFill>
          <a:ln cap="rnd" cmpd="sng" w="177800">
            <a:solidFill>
              <a:srgbClr val="E8F8FB">
                <a:alpha val="5882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4" name="Google Shape;34;p1"/>
          <p:cNvSpPr/>
          <p:nvPr/>
        </p:nvSpPr>
        <p:spPr>
          <a:xfrm>
            <a:off x="282923" y="4424826"/>
            <a:ext cx="1424534" cy="1430193"/>
          </a:xfrm>
          <a:prstGeom prst="ellipse">
            <a:avLst/>
          </a:prstGeom>
          <a:solidFill>
            <a:srgbClr val="76D9E8">
              <a:alpha val="5882"/>
            </a:srgbClr>
          </a:solidFill>
          <a:ln cap="rnd" cmpd="sng" w="177800">
            <a:solidFill>
              <a:srgbClr val="E8F8FB">
                <a:alpha val="3921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5" name="Google Shape;35;p1"/>
          <p:cNvSpPr/>
          <p:nvPr/>
        </p:nvSpPr>
        <p:spPr>
          <a:xfrm>
            <a:off x="5906768" y="6644703"/>
            <a:ext cx="1138025" cy="454350"/>
          </a:xfrm>
          <a:custGeom>
            <a:rect b="b" l="l" r="r" t="t"/>
            <a:pathLst>
              <a:path extrusionOk="0" h="443769" w="111593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rgbClr val="76D9E8">
              <a:alpha val="5882"/>
            </a:srgbClr>
          </a:solidFill>
          <a:ln cap="rnd" cmpd="sng" w="177800">
            <a:solidFill>
              <a:srgbClr val="E8F8FB">
                <a:alpha val="3921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6" name="Google Shape;36;p1"/>
          <p:cNvSpPr/>
          <p:nvPr/>
        </p:nvSpPr>
        <p:spPr>
          <a:xfrm>
            <a:off x="6249283" y="6561644"/>
            <a:ext cx="1261502" cy="537409"/>
          </a:xfrm>
          <a:custGeom>
            <a:rect b="b" l="l" r="r" t="t"/>
            <a:pathLst>
              <a:path extrusionOk="0" h="524894" w="1237019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rgbClr val="76D9E8">
              <a:alpha val="5882"/>
            </a:srgbClr>
          </a:solidFill>
          <a:ln cap="rnd" cmpd="sng" w="177800">
            <a:solidFill>
              <a:srgbClr val="E8F8FB">
                <a:alpha val="3921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7" name="Google Shape;37;p1"/>
          <p:cNvSpPr/>
          <p:nvPr/>
        </p:nvSpPr>
        <p:spPr>
          <a:xfrm>
            <a:off x="7727629" y="6561645"/>
            <a:ext cx="1235384" cy="537408"/>
          </a:xfrm>
          <a:custGeom>
            <a:rect b="b" l="l" r="r" t="t"/>
            <a:pathLst>
              <a:path extrusionOk="0" h="524893" w="1211408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rgbClr val="76D9E8">
              <a:alpha val="5882"/>
            </a:srgbClr>
          </a:solidFill>
          <a:ln cap="rnd" cmpd="sng" w="177800">
            <a:solidFill>
              <a:srgbClr val="E8F8FB">
                <a:alpha val="3921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8" name="Google Shape;38;p1"/>
          <p:cNvSpPr/>
          <p:nvPr/>
        </p:nvSpPr>
        <p:spPr>
          <a:xfrm>
            <a:off x="11292" y="5059816"/>
            <a:ext cx="623327" cy="625803"/>
          </a:xfrm>
          <a:prstGeom prst="ellipse">
            <a:avLst/>
          </a:prstGeom>
          <a:solidFill>
            <a:srgbClr val="5CF0F7">
              <a:alpha val="4705"/>
            </a:srgbClr>
          </a:solidFill>
          <a:ln cap="rnd" cmpd="sng" w="12700">
            <a:solidFill>
              <a:srgbClr val="5CF0F7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9" name="Google Shape;39;p1"/>
          <p:cNvSpPr/>
          <p:nvPr/>
        </p:nvSpPr>
        <p:spPr>
          <a:xfrm>
            <a:off x="-71003" y="6319739"/>
            <a:ext cx="793497" cy="768212"/>
          </a:xfrm>
          <a:custGeom>
            <a:rect b="b" l="l" r="r" t="t"/>
            <a:pathLst>
              <a:path extrusionOk="0" h="750322" w="778097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rgbClr val="5CF0F7">
              <a:alpha val="4705"/>
            </a:srgbClr>
          </a:solidFill>
          <a:ln cap="rnd" cmpd="sng" w="63500">
            <a:solidFill>
              <a:srgbClr val="5CF0F7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0" name="Google Shape;40;p1"/>
          <p:cNvSpPr/>
          <p:nvPr/>
        </p:nvSpPr>
        <p:spPr>
          <a:xfrm>
            <a:off x="-71003" y="5281569"/>
            <a:ext cx="574677" cy="918960"/>
          </a:xfrm>
          <a:custGeom>
            <a:rect b="b" l="l" r="r" t="t"/>
            <a:pathLst>
              <a:path extrusionOk="0" h="897560" w="563524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rgbClr val="5CF0F7">
              <a:alpha val="4705"/>
            </a:srgbClr>
          </a:solidFill>
          <a:ln cap="rnd" cmpd="sng" w="63500">
            <a:solidFill>
              <a:srgbClr val="5CF0F7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1" name="Google Shape;41;p1"/>
          <p:cNvSpPr/>
          <p:nvPr/>
        </p:nvSpPr>
        <p:spPr>
          <a:xfrm>
            <a:off x="-26268" y="493888"/>
            <a:ext cx="610260" cy="927298"/>
          </a:xfrm>
          <a:custGeom>
            <a:rect b="b" l="l" r="r" t="t"/>
            <a:pathLst>
              <a:path extrusionOk="0" h="905704" w="598416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rgbClr val="5CF0F7">
              <a:alpha val="4705"/>
            </a:srgbClr>
          </a:solidFill>
          <a:ln cap="rnd" cmpd="sng" w="12700">
            <a:solidFill>
              <a:srgbClr val="5CF0F7">
                <a:alpha val="2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2" name="Google Shape;42;p1"/>
          <p:cNvSpPr/>
          <p:nvPr/>
        </p:nvSpPr>
        <p:spPr>
          <a:xfrm>
            <a:off x="483594" y="856745"/>
            <a:ext cx="928844" cy="932533"/>
          </a:xfrm>
          <a:prstGeom prst="ellipse">
            <a:avLst/>
          </a:prstGeom>
          <a:solidFill>
            <a:srgbClr val="5CF0F7">
              <a:alpha val="4705"/>
            </a:srgbClr>
          </a:solidFill>
          <a:ln cap="rnd" cmpd="sng" w="63500">
            <a:solidFill>
              <a:srgbClr val="5CF0F7">
                <a:alpha val="2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3" name="Google Shape;43;p1"/>
          <p:cNvSpPr/>
          <p:nvPr/>
        </p:nvSpPr>
        <p:spPr>
          <a:xfrm>
            <a:off x="325541" y="1486886"/>
            <a:ext cx="788292" cy="791423"/>
          </a:xfrm>
          <a:prstGeom prst="ellipse">
            <a:avLst/>
          </a:prstGeom>
          <a:solidFill>
            <a:srgbClr val="5CF0F7">
              <a:alpha val="4705"/>
            </a:srgbClr>
          </a:solidFill>
          <a:ln cap="rnd" cmpd="sng" w="63500">
            <a:solidFill>
              <a:srgbClr val="5CF0F7">
                <a:alpha val="2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4" name="Google Shape;44;p1"/>
          <p:cNvSpPr/>
          <p:nvPr/>
        </p:nvSpPr>
        <p:spPr>
          <a:xfrm>
            <a:off x="378605" y="1931974"/>
            <a:ext cx="622446" cy="624919"/>
          </a:xfrm>
          <a:prstGeom prst="ellipse">
            <a:avLst/>
          </a:prstGeom>
          <a:solidFill>
            <a:srgbClr val="5CF0F7">
              <a:alpha val="4705"/>
            </a:srgbClr>
          </a:solidFill>
          <a:ln cap="rnd" cmpd="sng" w="12700">
            <a:solidFill>
              <a:srgbClr val="5CF0F7">
                <a:alpha val="2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5" name="Google Shape;45;p1"/>
          <p:cNvSpPr/>
          <p:nvPr/>
        </p:nvSpPr>
        <p:spPr>
          <a:xfrm>
            <a:off x="157737" y="1965452"/>
            <a:ext cx="532091" cy="534204"/>
          </a:xfrm>
          <a:prstGeom prst="ellipse">
            <a:avLst/>
          </a:prstGeom>
          <a:solidFill>
            <a:srgbClr val="5CF0F7">
              <a:alpha val="4705"/>
            </a:srgbClr>
          </a:solidFill>
          <a:ln cap="rnd" cmpd="sng" w="63500">
            <a:solidFill>
              <a:srgbClr val="5CF0F7">
                <a:alpha val="2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6" name="Google Shape;46;p1"/>
          <p:cNvSpPr/>
          <p:nvPr/>
        </p:nvSpPr>
        <p:spPr>
          <a:xfrm>
            <a:off x="7447046" y="-63180"/>
            <a:ext cx="928845" cy="768735"/>
          </a:xfrm>
          <a:custGeom>
            <a:rect b="b" l="l" r="r" t="t"/>
            <a:pathLst>
              <a:path extrusionOk="0" h="750833" w="910818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rgbClr val="5CF0F7">
              <a:alpha val="4705"/>
            </a:srgbClr>
          </a:solidFill>
          <a:ln cap="rnd" cmpd="sng" w="63500">
            <a:solidFill>
              <a:srgbClr val="5CF0F7">
                <a:alpha val="2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7" name="Google Shape;47;p1"/>
          <p:cNvSpPr/>
          <p:nvPr/>
        </p:nvSpPr>
        <p:spPr>
          <a:xfrm>
            <a:off x="8890670" y="-63180"/>
            <a:ext cx="483253" cy="627627"/>
          </a:xfrm>
          <a:custGeom>
            <a:rect b="b" l="l" r="r" t="t"/>
            <a:pathLst>
              <a:path extrusionOk="0" h="613011" w="473874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rgbClr val="5CF0F7">
              <a:alpha val="4705"/>
            </a:srgbClr>
          </a:solidFill>
          <a:ln cap="rnd" cmpd="sng" w="63500">
            <a:solidFill>
              <a:srgbClr val="5CF0F7">
                <a:alpha val="2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8" name="Google Shape;48;p1"/>
          <p:cNvSpPr/>
          <p:nvPr/>
        </p:nvSpPr>
        <p:spPr>
          <a:xfrm>
            <a:off x="7901589" y="289679"/>
            <a:ext cx="1150856" cy="1155428"/>
          </a:xfrm>
          <a:prstGeom prst="ellipse">
            <a:avLst/>
          </a:prstGeom>
          <a:solidFill>
            <a:srgbClr val="5CF0F7">
              <a:alpha val="4705"/>
            </a:srgbClr>
          </a:solidFill>
          <a:ln cap="rnd" cmpd="sng" w="12700">
            <a:solidFill>
              <a:srgbClr val="5CF0F7">
                <a:alpha val="2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9" name="Google Shape;49;p1"/>
          <p:cNvSpPr/>
          <p:nvPr/>
        </p:nvSpPr>
        <p:spPr>
          <a:xfrm>
            <a:off x="9091155" y="767476"/>
            <a:ext cx="282768" cy="929641"/>
          </a:xfrm>
          <a:custGeom>
            <a:rect b="b" l="l" r="r" t="t"/>
            <a:pathLst>
              <a:path extrusionOk="0" h="907992" w="277280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rgbClr val="5CF0F7">
              <a:alpha val="4705"/>
            </a:srgbClr>
          </a:solidFill>
          <a:ln cap="rnd" cmpd="sng" w="63500">
            <a:solidFill>
              <a:srgbClr val="5CF0F7">
                <a:alpha val="2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0" name="Google Shape;50;p1"/>
          <p:cNvSpPr/>
          <p:nvPr/>
        </p:nvSpPr>
        <p:spPr>
          <a:xfrm>
            <a:off x="7741107" y="745867"/>
            <a:ext cx="988927" cy="992855"/>
          </a:xfrm>
          <a:prstGeom prst="ellipse">
            <a:avLst/>
          </a:prstGeom>
          <a:solidFill>
            <a:srgbClr val="5CF0F7">
              <a:alpha val="4705"/>
            </a:srgbClr>
          </a:solidFill>
          <a:ln cap="rnd" cmpd="sng" w="63500">
            <a:solidFill>
              <a:srgbClr val="5CF0F7">
                <a:alpha val="2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1" name="Google Shape;51;p1"/>
          <p:cNvSpPr/>
          <p:nvPr/>
        </p:nvSpPr>
        <p:spPr>
          <a:xfrm>
            <a:off x="7617886" y="1358103"/>
            <a:ext cx="620227" cy="622691"/>
          </a:xfrm>
          <a:prstGeom prst="ellipse">
            <a:avLst/>
          </a:prstGeom>
          <a:solidFill>
            <a:srgbClr val="5CF0F7">
              <a:alpha val="4705"/>
            </a:srgbClr>
          </a:solidFill>
          <a:ln cap="rnd" cmpd="sng" w="12700">
            <a:solidFill>
              <a:srgbClr val="5CF0F7">
                <a:alpha val="2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2" name="Google Shape;52;p1"/>
          <p:cNvSpPr/>
          <p:nvPr/>
        </p:nvSpPr>
        <p:spPr>
          <a:xfrm>
            <a:off x="7780951" y="5745219"/>
            <a:ext cx="752958" cy="755949"/>
          </a:xfrm>
          <a:prstGeom prst="ellipse">
            <a:avLst/>
          </a:prstGeom>
          <a:solidFill>
            <a:srgbClr val="5CF0F7">
              <a:alpha val="4705"/>
            </a:srgbClr>
          </a:solidFill>
          <a:ln cap="rnd" cmpd="sng" w="12700">
            <a:solidFill>
              <a:srgbClr val="5CF0F7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3" name="Google Shape;53;p1"/>
          <p:cNvSpPr/>
          <p:nvPr/>
        </p:nvSpPr>
        <p:spPr>
          <a:xfrm>
            <a:off x="7110888" y="5367244"/>
            <a:ext cx="752958" cy="755949"/>
          </a:xfrm>
          <a:prstGeom prst="ellipse">
            <a:avLst/>
          </a:prstGeom>
          <a:solidFill>
            <a:srgbClr val="5CF0F7">
              <a:alpha val="4705"/>
            </a:srgbClr>
          </a:solidFill>
          <a:ln cap="rnd" cmpd="sng" w="63500">
            <a:solidFill>
              <a:srgbClr val="5CF0F7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4" name="Google Shape;54;p1"/>
          <p:cNvSpPr/>
          <p:nvPr/>
        </p:nvSpPr>
        <p:spPr>
          <a:xfrm>
            <a:off x="7642782" y="5045667"/>
            <a:ext cx="752958" cy="755949"/>
          </a:xfrm>
          <a:prstGeom prst="ellipse">
            <a:avLst/>
          </a:prstGeom>
          <a:solidFill>
            <a:srgbClr val="5CF0F7">
              <a:alpha val="4705"/>
            </a:srgbClr>
          </a:solidFill>
          <a:ln cap="rnd" cmpd="sng" w="12700">
            <a:solidFill>
              <a:srgbClr val="5CF0F7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8391900" y="5801616"/>
            <a:ext cx="617621" cy="620074"/>
          </a:xfrm>
          <a:prstGeom prst="ellipse">
            <a:avLst/>
          </a:prstGeom>
          <a:solidFill>
            <a:srgbClr val="5CF0F7">
              <a:alpha val="4705"/>
            </a:srgbClr>
          </a:solidFill>
          <a:ln cap="rnd" cmpd="sng" w="63500">
            <a:solidFill>
              <a:srgbClr val="5CF0F7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8238113" y="4195546"/>
            <a:ext cx="564505" cy="566747"/>
          </a:xfrm>
          <a:prstGeom prst="ellipse">
            <a:avLst/>
          </a:prstGeom>
          <a:solidFill>
            <a:srgbClr val="5CF0F7">
              <a:alpha val="4705"/>
            </a:srgbClr>
          </a:solidFill>
          <a:ln cap="rnd" cmpd="sng" w="63500">
            <a:solidFill>
              <a:srgbClr val="5CF0F7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8578300" y="5178472"/>
            <a:ext cx="564505" cy="566747"/>
          </a:xfrm>
          <a:prstGeom prst="ellipse">
            <a:avLst/>
          </a:prstGeom>
          <a:solidFill>
            <a:srgbClr val="5CF0F7">
              <a:alpha val="4705"/>
            </a:srgbClr>
          </a:solidFill>
          <a:ln cap="rnd" cmpd="sng" w="63500">
            <a:solidFill>
              <a:srgbClr val="5CF0F7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8860552" y="4904549"/>
            <a:ext cx="513371" cy="566748"/>
          </a:xfrm>
          <a:custGeom>
            <a:rect b="b" l="l" r="r" t="t"/>
            <a:pathLst>
              <a:path extrusionOk="0" h="553550" w="503408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rgbClr val="5CF0F7">
              <a:alpha val="4705"/>
            </a:srgbClr>
          </a:solidFill>
          <a:ln cap="rnd" cmpd="sng" w="63500">
            <a:solidFill>
              <a:srgbClr val="5CF0F7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9" name="Google Shape;59;p1"/>
          <p:cNvSpPr txBox="1"/>
          <p:nvPr>
            <p:ph type="title"/>
          </p:nvPr>
        </p:nvSpPr>
        <p:spPr>
          <a:xfrm>
            <a:off x="1029421" y="691836"/>
            <a:ext cx="7266131" cy="946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Verdana"/>
              <a:buNone/>
              <a:defRPr b="0" i="0" sz="33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60" name="Google Shape;60;p1"/>
          <p:cNvSpPr txBox="1"/>
          <p:nvPr>
            <p:ph idx="1" type="body"/>
          </p:nvPr>
        </p:nvSpPr>
        <p:spPr>
          <a:xfrm>
            <a:off x="1029421" y="1850454"/>
            <a:ext cx="7266130" cy="4148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/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30200" lvl="1" marL="9144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17500" lvl="2" marL="13716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04800" lvl="3" marL="18288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04800" lvl="4" marL="2286000" marR="0" rtl="0" algn="l"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55600" lvl="5" marL="2743200" marR="0" rtl="0" algn="l">
              <a:spcBef>
                <a:spcPts val="613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61" name="Google Shape;61;p1"/>
          <p:cNvSpPr txBox="1"/>
          <p:nvPr>
            <p:ph idx="10" type="dt"/>
          </p:nvPr>
        </p:nvSpPr>
        <p:spPr>
          <a:xfrm>
            <a:off x="6564750" y="6093717"/>
            <a:ext cx="2175828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62" name="Google Shape;62;p1"/>
          <p:cNvSpPr txBox="1"/>
          <p:nvPr>
            <p:ph idx="11" type="ftr"/>
          </p:nvPr>
        </p:nvSpPr>
        <p:spPr>
          <a:xfrm>
            <a:off x="1204318" y="6093717"/>
            <a:ext cx="5360432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63" name="Google Shape;63;p1"/>
          <p:cNvSpPr txBox="1"/>
          <p:nvPr>
            <p:ph idx="12" type="sldNum"/>
          </p:nvPr>
        </p:nvSpPr>
        <p:spPr>
          <a:xfrm>
            <a:off x="583992" y="6093717"/>
            <a:ext cx="620326" cy="373831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4" name="Google Shape;64;p1"/>
          <p:cNvSpPr/>
          <p:nvPr/>
        </p:nvSpPr>
        <p:spPr>
          <a:xfrm>
            <a:off x="1614506" y="5584266"/>
            <a:ext cx="1947021" cy="1503685"/>
          </a:xfrm>
          <a:custGeom>
            <a:rect b="b" l="l" r="r" t="t"/>
            <a:pathLst>
              <a:path extrusionOk="0" h="1468668" w="1909234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rgbClr val="76D9E8">
              <a:alpha val="7843"/>
            </a:srgbClr>
          </a:solidFill>
          <a:ln cap="rnd" cmpd="sng" w="330200">
            <a:solidFill>
              <a:srgbClr val="5CF0F7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8740577" y="3463600"/>
            <a:ext cx="312372" cy="313613"/>
          </a:xfrm>
          <a:prstGeom prst="ellipse">
            <a:avLst/>
          </a:prstGeom>
          <a:solidFill>
            <a:srgbClr val="5CF0F7">
              <a:alpha val="4705"/>
            </a:srgbClr>
          </a:solidFill>
          <a:ln cap="rnd" cmpd="sng" w="63500">
            <a:solidFill>
              <a:srgbClr val="5CF0F7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8564419" y="3620407"/>
            <a:ext cx="312372" cy="313613"/>
          </a:xfrm>
          <a:prstGeom prst="ellipse">
            <a:avLst/>
          </a:prstGeom>
          <a:solidFill>
            <a:srgbClr val="5CF0F7">
              <a:alpha val="4705"/>
            </a:srgbClr>
          </a:solidFill>
          <a:ln cap="rnd" cmpd="sng" w="63500">
            <a:solidFill>
              <a:srgbClr val="5CF0F7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8778783" y="3776441"/>
            <a:ext cx="312372" cy="313613"/>
          </a:xfrm>
          <a:prstGeom prst="ellipse">
            <a:avLst/>
          </a:prstGeom>
          <a:solidFill>
            <a:srgbClr val="5CF0F7">
              <a:alpha val="4705"/>
            </a:srgbClr>
          </a:solidFill>
          <a:ln cap="rnd" cmpd="sng" w="63500">
            <a:solidFill>
              <a:srgbClr val="5CF0F7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157738" y="2763278"/>
            <a:ext cx="476882" cy="478776"/>
          </a:xfrm>
          <a:prstGeom prst="ellipse">
            <a:avLst/>
          </a:prstGeom>
          <a:solidFill>
            <a:srgbClr val="5CF0F7">
              <a:alpha val="4705"/>
            </a:srgbClr>
          </a:solidFill>
          <a:ln cap="rnd" cmpd="sng" w="12700">
            <a:solidFill>
              <a:srgbClr val="5CF0F7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483593" y="3242054"/>
            <a:ext cx="467850" cy="469708"/>
          </a:xfrm>
          <a:prstGeom prst="ellipse">
            <a:avLst/>
          </a:prstGeom>
          <a:solidFill>
            <a:srgbClr val="5CF0F7">
              <a:alpha val="4705"/>
            </a:srgbClr>
          </a:solidFill>
          <a:ln cap="rnd" cmpd="sng" w="12700">
            <a:solidFill>
              <a:srgbClr val="5CF0F7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275607" y="3463601"/>
            <a:ext cx="359013" cy="360439"/>
          </a:xfrm>
          <a:prstGeom prst="ellipse">
            <a:avLst/>
          </a:prstGeom>
          <a:solidFill>
            <a:srgbClr val="5CF0F7">
              <a:alpha val="4705"/>
            </a:srgbClr>
          </a:solidFill>
          <a:ln cap="rnd" cmpd="sng" w="63500">
            <a:solidFill>
              <a:srgbClr val="5CF0F7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-88314" y="2643028"/>
            <a:ext cx="1387366" cy="1954755"/>
          </a:xfrm>
          <a:custGeom>
            <a:rect b="b" l="l" r="r" t="t"/>
            <a:pathLst>
              <a:path extrusionOk="0" h="1909234" w="1360441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rgbClr val="76D9E8">
              <a:alpha val="7843"/>
            </a:srgbClr>
          </a:solidFill>
          <a:ln cap="rnd" cmpd="sng" w="330200">
            <a:solidFill>
              <a:srgbClr val="5CF0F7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6295300" y="2452530"/>
            <a:ext cx="1242364" cy="1247299"/>
          </a:xfrm>
          <a:prstGeom prst="ellipse">
            <a:avLst/>
          </a:prstGeom>
          <a:solidFill>
            <a:srgbClr val="76D9E8">
              <a:alpha val="9803"/>
            </a:srgbClr>
          </a:solidFill>
          <a:ln cap="rnd" cmpd="sng" w="177800">
            <a:solidFill>
              <a:srgbClr val="E8F8FB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"/>
          <p:cNvSpPr txBox="1"/>
          <p:nvPr>
            <p:ph type="ctrTitle"/>
          </p:nvPr>
        </p:nvSpPr>
        <p:spPr>
          <a:xfrm>
            <a:off x="623664" y="193138"/>
            <a:ext cx="7317363" cy="951223"/>
          </a:xfrm>
          <a:prstGeom prst="rect">
            <a:avLst/>
          </a:prstGeom>
          <a:noFill/>
          <a:ln>
            <a:noFill/>
          </a:ln>
        </p:spPr>
        <p:txBody>
          <a:bodyPr anchorCtr="0" anchor="b" bIns="46700" lIns="93400" spcFirstLastPara="1" rIns="93400" wrap="square" tIns="46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Verdana"/>
              <a:buNone/>
            </a:pPr>
            <a:r>
              <a:rPr b="1" i="0" lang="en-GB" sz="4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New to Year </a:t>
            </a:r>
            <a:r>
              <a:rPr b="1" lang="en-GB">
                <a:solidFill>
                  <a:schemeClr val="dk1"/>
                </a:solidFill>
              </a:rPr>
              <a:t>3</a:t>
            </a:r>
            <a:endParaRPr b="1" i="0" sz="4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8" name="Google Shape;158;p13"/>
          <p:cNvSpPr txBox="1"/>
          <p:nvPr>
            <p:ph idx="1" type="subTitle"/>
          </p:nvPr>
        </p:nvSpPr>
        <p:spPr>
          <a:xfrm>
            <a:off x="270000" y="1520185"/>
            <a:ext cx="8431312" cy="4939566"/>
          </a:xfrm>
          <a:prstGeom prst="rect">
            <a:avLst/>
          </a:prstGeom>
          <a:noFill/>
          <a:ln>
            <a:noFill/>
          </a:ln>
        </p:spPr>
        <p:txBody>
          <a:bodyPr anchorCtr="0" anchor="t" bIns="46700" lIns="93400" spcFirstLastPara="1" rIns="93400" wrap="square" tIns="46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r>
              <a:rPr b="0" i="0" lang="en-GB" sz="18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Information Session for Parents and Carers 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983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r>
              <a:rPr lang="en-GB" sz="1850">
                <a:solidFill>
                  <a:schemeClr val="dk1"/>
                </a:solidFill>
              </a:rPr>
              <a:t>Tuesday 18th September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983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r>
              <a:rPr b="1" i="0" lang="en-GB" sz="18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www.morley.cambs.sch.uk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983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r>
              <a:t/>
            </a:r>
            <a:endParaRPr b="0" i="0" sz="185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r>
              <a:rPr b="0" i="1" lang="en-GB" sz="18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Please sign in </a:t>
            </a:r>
            <a:r>
              <a:rPr i="1" lang="en-GB" sz="1850">
                <a:solidFill>
                  <a:schemeClr val="dk1"/>
                </a:solidFill>
              </a:rPr>
              <a:t>on the class sheet. 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r>
              <a:t/>
            </a:r>
            <a:endParaRPr b="1" i="1" sz="185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52"/>
              <a:buFont typeface="Noto Sans Symbols"/>
              <a:buNone/>
            </a:pPr>
            <a:r>
              <a:rPr b="1" i="1" lang="en-GB" sz="3052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Who are we?</a:t>
            </a:r>
            <a:endParaRPr b="1" i="1" sz="3052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r>
              <a:t/>
            </a:r>
            <a:endParaRPr b="1" i="1" sz="185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r>
              <a:rPr i="1" lang="en-GB" sz="1850">
                <a:solidFill>
                  <a:schemeClr val="dk1"/>
                </a:solidFill>
              </a:rPr>
              <a:t>Turquoise </a:t>
            </a:r>
            <a:r>
              <a:rPr b="0" i="1" lang="en-GB" sz="18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Class:  </a:t>
            </a:r>
            <a:r>
              <a:rPr i="1" lang="en-GB" sz="1850">
                <a:solidFill>
                  <a:schemeClr val="dk1"/>
                </a:solidFill>
              </a:rPr>
              <a:t>Jo Proctor</a:t>
            </a:r>
            <a:r>
              <a:rPr b="0" i="1" lang="en-GB" sz="18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i="1" lang="en-GB" sz="1850">
                <a:solidFill>
                  <a:schemeClr val="dk1"/>
                </a:solidFill>
              </a:rPr>
              <a:t>Mel Bowler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r>
              <a:t/>
            </a:r>
            <a:endParaRPr b="0" i="1" sz="185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r>
              <a:rPr i="1" lang="en-GB" sz="1850">
                <a:solidFill>
                  <a:schemeClr val="dk1"/>
                </a:solidFill>
              </a:rPr>
              <a:t>Topaz </a:t>
            </a:r>
            <a:r>
              <a:rPr b="0" i="1" lang="en-GB" sz="18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Class: </a:t>
            </a:r>
            <a:r>
              <a:rPr i="1" lang="en-GB" sz="1850">
                <a:solidFill>
                  <a:schemeClr val="dk1"/>
                </a:solidFill>
              </a:rPr>
              <a:t>Josh Hanson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r>
              <a:rPr b="0" i="1" lang="en-GB" sz="18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Teaching Assistants:</a:t>
            </a:r>
            <a:r>
              <a:rPr i="1" lang="en-GB" sz="1850">
                <a:solidFill>
                  <a:schemeClr val="dk1"/>
                </a:solidFill>
              </a:rPr>
              <a:t> </a:t>
            </a:r>
            <a:r>
              <a:rPr b="0" i="1" lang="en-GB" sz="185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Haleh Foroughi    </a:t>
            </a:r>
            <a:endParaRPr b="0" i="1" sz="185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r>
              <a:t/>
            </a:r>
            <a:endParaRPr b="0" i="1" sz="185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10"/>
              <a:buFont typeface="Noto Sans Symbols"/>
              <a:buNone/>
            </a:pPr>
            <a:r>
              <a:t/>
            </a:r>
            <a:endParaRPr/>
          </a:p>
        </p:txBody>
      </p:sp>
      <p:pic>
        <p:nvPicPr>
          <p:cNvPr descr="\\2107srv001\staff$\kkowalska\Documents\My Pictures\Morley_Logo_Type_Large_blk.jpg" id="159" name="Google Shape;15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54775" y="342404"/>
            <a:ext cx="1346240" cy="16561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2"/>
          <p:cNvSpPr txBox="1"/>
          <p:nvPr>
            <p:ph type="title"/>
          </p:nvPr>
        </p:nvSpPr>
        <p:spPr>
          <a:xfrm>
            <a:off x="377125" y="755500"/>
            <a:ext cx="8570700" cy="94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b="1" i="0" lang="en-GB" sz="4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Thank you for all your support!</a:t>
            </a:r>
            <a:endParaRPr b="1" i="0" sz="4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3" name="Google Shape;233;p22"/>
          <p:cNvSpPr txBox="1"/>
          <p:nvPr>
            <p:ph idx="1" type="body"/>
          </p:nvPr>
        </p:nvSpPr>
        <p:spPr>
          <a:xfrm>
            <a:off x="476725" y="1574626"/>
            <a:ext cx="8371500" cy="3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</a:pPr>
            <a:r>
              <a:t/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</a:pPr>
            <a:r>
              <a:t/>
            </a:r>
            <a:endParaRPr/>
          </a:p>
          <a:p>
            <a:pPr indent="-321697" lvl="0" marL="350272" marR="0" rtl="0" algn="ctr">
              <a:lnSpc>
                <a:spcPct val="80000"/>
              </a:lnSpc>
              <a:spcBef>
                <a:spcPts val="90"/>
              </a:spcBef>
              <a:spcAft>
                <a:spcPts val="0"/>
              </a:spcAft>
              <a:buClr>
                <a:schemeClr val="lt2"/>
              </a:buClr>
              <a:buSzPts val="45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</a:pPr>
            <a:r>
              <a:rPr lang="en-GB" sz="2400">
                <a:solidFill>
                  <a:schemeClr val="dk1"/>
                </a:solidFill>
              </a:rPr>
              <a:t>Could </a:t>
            </a:r>
            <a:r>
              <a:rPr i="0" lang="en-GB" sz="2400" u="none" cap="none" strike="noStrike">
                <a:solidFill>
                  <a:schemeClr val="dk1"/>
                </a:solidFill>
              </a:rPr>
              <a:t>you volunteer to help regularly or at one</a:t>
            </a:r>
            <a:r>
              <a:rPr lang="en-GB" sz="2400">
                <a:solidFill>
                  <a:schemeClr val="dk1"/>
                </a:solidFill>
              </a:rPr>
              <a:t>-</a:t>
            </a:r>
            <a:r>
              <a:rPr i="0" lang="en-GB" sz="2400" u="none" cap="none" strike="noStrike">
                <a:solidFill>
                  <a:schemeClr val="dk1"/>
                </a:solidFill>
              </a:rPr>
              <a:t>off events? </a:t>
            </a:r>
            <a:endParaRPr sz="24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</a:pPr>
            <a:r>
              <a:rPr i="0" lang="en-GB" sz="2400" u="none" cap="none" strike="noStrike">
                <a:solidFill>
                  <a:schemeClr val="dk1"/>
                </a:solidFill>
              </a:rPr>
              <a:t>   </a:t>
            </a:r>
            <a:endParaRPr sz="24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</a:pPr>
            <a:r>
              <a:rPr lang="en-GB" sz="2400">
                <a:solidFill>
                  <a:schemeClr val="dk1"/>
                </a:solidFill>
              </a:rPr>
              <a:t>If you feel you have expertise in any of the topics we’re covering, we’d welcome your input. </a:t>
            </a:r>
            <a:endParaRPr i="0" sz="2400" u="none" cap="none" strike="noStrike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90"/>
              </a:spcBef>
              <a:spcAft>
                <a:spcPts val="0"/>
              </a:spcAft>
              <a:buClr>
                <a:schemeClr val="lt2"/>
              </a:buClr>
              <a:buSzPts val="450"/>
              <a:buFont typeface="Noto Sans Symbols"/>
              <a:buNone/>
            </a:pPr>
            <a:r>
              <a:t/>
            </a:r>
            <a:endParaRPr b="0" i="0" sz="45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3"/>
          <p:cNvSpPr txBox="1"/>
          <p:nvPr>
            <p:ph type="title"/>
          </p:nvPr>
        </p:nvSpPr>
        <p:spPr>
          <a:xfrm>
            <a:off x="917397" y="193138"/>
            <a:ext cx="8039100" cy="94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b="1" lang="en-GB" sz="4100">
                <a:solidFill>
                  <a:schemeClr val="dk1"/>
                </a:solidFill>
              </a:rPr>
              <a:t>Thanks for coming</a:t>
            </a:r>
            <a:endParaRPr b="1" i="0" sz="4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1" name="Google Shape;241;p23"/>
          <p:cNvSpPr txBox="1"/>
          <p:nvPr>
            <p:ph idx="1" type="body"/>
          </p:nvPr>
        </p:nvSpPr>
        <p:spPr>
          <a:xfrm>
            <a:off x="476738" y="1462151"/>
            <a:ext cx="8371500" cy="33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90"/>
              </a:spcBef>
              <a:spcAft>
                <a:spcPts val="0"/>
              </a:spcAft>
              <a:buClr>
                <a:schemeClr val="lt2"/>
              </a:buClr>
              <a:buSzPts val="450"/>
              <a:buFont typeface="Noto Sans Symbols"/>
              <a:buNone/>
            </a:pPr>
            <a:r>
              <a:rPr lang="en-GB" sz="2400">
                <a:solidFill>
                  <a:srgbClr val="000000"/>
                </a:solidFill>
              </a:rPr>
              <a:t>Any questions?</a:t>
            </a:r>
            <a:endParaRPr sz="24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90"/>
              </a:spcBef>
              <a:spcAft>
                <a:spcPts val="0"/>
              </a:spcAft>
              <a:buClr>
                <a:schemeClr val="lt2"/>
              </a:buClr>
              <a:buSzPts val="450"/>
              <a:buFont typeface="Noto Sans Symbols"/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90"/>
              </a:spcBef>
              <a:spcAft>
                <a:spcPts val="0"/>
              </a:spcAft>
              <a:buClr>
                <a:schemeClr val="lt2"/>
              </a:buClr>
              <a:buSzPts val="450"/>
              <a:buFont typeface="Noto Sans Symbols"/>
              <a:buNone/>
            </a:pPr>
            <a:r>
              <a:rPr lang="en-GB" sz="2400">
                <a:solidFill>
                  <a:srgbClr val="000000"/>
                </a:solidFill>
              </a:rPr>
              <a:t>Please remember to take a sheet.</a:t>
            </a:r>
            <a:endParaRPr sz="24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90"/>
              </a:spcBef>
              <a:spcAft>
                <a:spcPts val="0"/>
              </a:spcAft>
              <a:buClr>
                <a:schemeClr val="lt2"/>
              </a:buClr>
              <a:buSzPts val="450"/>
              <a:buFont typeface="Noto Sans Symbols"/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90"/>
              </a:spcBef>
              <a:spcAft>
                <a:spcPts val="0"/>
              </a:spcAft>
              <a:buClr>
                <a:schemeClr val="lt2"/>
              </a:buClr>
              <a:buSzPts val="450"/>
              <a:buFont typeface="Noto Sans Symbols"/>
              <a:buNone/>
            </a:pPr>
            <a:r>
              <a:rPr lang="en-GB" sz="2400">
                <a:solidFill>
                  <a:srgbClr val="000000"/>
                </a:solidFill>
              </a:rPr>
              <a:t>The information covered this afternoon is also available on the school website: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983"/>
              </a:spcBef>
              <a:spcAft>
                <a:spcPts val="0"/>
              </a:spcAft>
              <a:buClr>
                <a:schemeClr val="lt2"/>
              </a:buClr>
              <a:buSzPts val="1850"/>
              <a:buFont typeface="Noto Sans Symbols"/>
              <a:buNone/>
            </a:pPr>
            <a:r>
              <a:rPr b="1" lang="en-GB" sz="1850">
                <a:solidFill>
                  <a:schemeClr val="dk1"/>
                </a:solidFill>
              </a:rPr>
              <a:t>www.morley.cambs.sch.uk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"/>
          <p:cNvSpPr txBox="1"/>
          <p:nvPr>
            <p:ph type="ctrTitle"/>
          </p:nvPr>
        </p:nvSpPr>
        <p:spPr>
          <a:xfrm>
            <a:off x="1033538" y="289200"/>
            <a:ext cx="7257900" cy="810300"/>
          </a:xfrm>
          <a:prstGeom prst="rect">
            <a:avLst/>
          </a:prstGeom>
        </p:spPr>
        <p:txBody>
          <a:bodyPr anchorCtr="0" anchor="b" bIns="46700" lIns="93400" spcFirstLastPara="1" rIns="93400" wrap="square" tIns="46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00000"/>
                </a:solidFill>
              </a:rPr>
              <a:t>Topics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66" name="Google Shape;166;p14"/>
          <p:cNvSpPr txBox="1"/>
          <p:nvPr>
            <p:ph idx="1" type="subTitle"/>
          </p:nvPr>
        </p:nvSpPr>
        <p:spPr>
          <a:xfrm>
            <a:off x="1033533" y="1452835"/>
            <a:ext cx="7257900" cy="882000"/>
          </a:xfrm>
          <a:prstGeom prst="rect">
            <a:avLst/>
          </a:prstGeom>
        </p:spPr>
        <p:txBody>
          <a:bodyPr anchorCtr="0" anchor="t" bIns="46700" lIns="93400" spcFirstLastPara="1" rIns="93400" wrap="square" tIns="46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200">
                <a:solidFill>
                  <a:schemeClr val="dk1"/>
                </a:solidFill>
              </a:rPr>
              <a:t>•Roald Dahl</a:t>
            </a:r>
            <a:endParaRPr sz="3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200">
                <a:solidFill>
                  <a:schemeClr val="dk1"/>
                </a:solidFill>
              </a:rPr>
              <a:t>•Volcanoes</a:t>
            </a:r>
            <a:endParaRPr sz="3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200">
                <a:solidFill>
                  <a:schemeClr val="dk1"/>
                </a:solidFill>
              </a:rPr>
              <a:t>•Ancient civilizations</a:t>
            </a:r>
            <a:endParaRPr sz="3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200">
                <a:solidFill>
                  <a:schemeClr val="dk1"/>
                </a:solidFill>
              </a:rPr>
              <a:t>•Ancient Egyptians</a:t>
            </a:r>
            <a:endParaRPr sz="3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200">
                <a:solidFill>
                  <a:schemeClr val="dk1"/>
                </a:solidFill>
              </a:rPr>
              <a:t>•Where the Wild Things are</a:t>
            </a:r>
            <a:endParaRPr sz="3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200">
                <a:solidFill>
                  <a:schemeClr val="dk1"/>
                </a:solidFill>
              </a:rPr>
              <a:t>•The Romans</a:t>
            </a:r>
            <a:endParaRPr sz="3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400"/>
              </a:spcBef>
              <a:spcAft>
                <a:spcPts val="613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5"/>
          <p:cNvSpPr txBox="1"/>
          <p:nvPr>
            <p:ph type="ctrTitle"/>
          </p:nvPr>
        </p:nvSpPr>
        <p:spPr>
          <a:xfrm>
            <a:off x="2847931" y="176725"/>
            <a:ext cx="3629100" cy="826200"/>
          </a:xfrm>
          <a:prstGeom prst="rect">
            <a:avLst/>
          </a:prstGeom>
        </p:spPr>
        <p:txBody>
          <a:bodyPr anchorCtr="0" anchor="b" bIns="46700" lIns="93400" spcFirstLastPara="1" rIns="93400" wrap="square" tIns="46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00000"/>
                </a:solidFill>
              </a:rPr>
              <a:t>New to KS2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73" name="Google Shape;173;p15"/>
          <p:cNvSpPr txBox="1"/>
          <p:nvPr>
            <p:ph idx="1" type="subTitle"/>
          </p:nvPr>
        </p:nvSpPr>
        <p:spPr>
          <a:xfrm>
            <a:off x="321350" y="3155950"/>
            <a:ext cx="8692500" cy="2339100"/>
          </a:xfrm>
          <a:prstGeom prst="rect">
            <a:avLst/>
          </a:prstGeom>
        </p:spPr>
        <p:txBody>
          <a:bodyPr anchorCtr="0" anchor="t" bIns="46700" lIns="93400" spcFirstLastPara="1" rIns="93400" wrap="square" tIns="46700">
            <a:noAutofit/>
          </a:bodyPr>
          <a:lstStyle/>
          <a:p>
            <a:pPr indent="-381000" lvl="0" marL="457200" rtl="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GB" sz="2400">
                <a:solidFill>
                  <a:srgbClr val="000000"/>
                </a:solidFill>
              </a:rPr>
              <a:t>We’ll go swimming in the summer term. More information will be provided via the school website and a letter closer to the time.</a:t>
            </a:r>
            <a:endParaRPr sz="24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613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0000"/>
                </a:solidFill>
              </a:rPr>
              <a:t> 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613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GB" sz="2400">
                <a:solidFill>
                  <a:srgbClr val="000000"/>
                </a:solidFill>
              </a:rPr>
              <a:t>French will be taught on Thursdays by a specialist teacher - Ms Jarry. </a:t>
            </a:r>
            <a:endParaRPr sz="2400">
              <a:solidFill>
                <a:srgbClr val="000000"/>
              </a:solidFill>
            </a:endParaRPr>
          </a:p>
        </p:txBody>
      </p:sp>
      <p:pic>
        <p:nvPicPr>
          <p:cNvPr id="174" name="Google Shape;1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2688" y="1268621"/>
            <a:ext cx="4619625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6"/>
          <p:cNvSpPr txBox="1"/>
          <p:nvPr>
            <p:ph type="title"/>
          </p:nvPr>
        </p:nvSpPr>
        <p:spPr>
          <a:xfrm>
            <a:off x="195800" y="193750"/>
            <a:ext cx="8933400" cy="94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b="1" i="0" lang="en-GB" sz="4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Year </a:t>
            </a:r>
            <a:r>
              <a:rPr b="1" lang="en-GB" sz="4100">
                <a:solidFill>
                  <a:schemeClr val="dk1"/>
                </a:solidFill>
              </a:rPr>
              <a:t>3</a:t>
            </a:r>
            <a:r>
              <a:rPr b="1" i="0" lang="en-GB" sz="4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Essentials: Every Day</a:t>
            </a:r>
            <a:endParaRPr b="1" i="0" sz="4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2" name="Google Shape;182;p16"/>
          <p:cNvSpPr txBox="1"/>
          <p:nvPr>
            <p:ph idx="1" type="body"/>
          </p:nvPr>
        </p:nvSpPr>
        <p:spPr>
          <a:xfrm>
            <a:off x="697097" y="1815085"/>
            <a:ext cx="7637048" cy="44234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-191522" lvl="0" marL="35027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●"/>
            </a:pPr>
            <a:r>
              <a:rPr b="0" i="0" lang="en-GB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Message Book in class for home/school communication (pick ups, clubs, etc).</a:t>
            </a:r>
            <a:endParaRPr sz="2000"/>
          </a:p>
          <a:p>
            <a:pPr indent="0" lvl="0" marL="350272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91522" lvl="0" marL="350272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●"/>
            </a:pPr>
            <a:r>
              <a:rPr b="0" i="0" lang="en-GB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Water bottles </a:t>
            </a:r>
            <a:r>
              <a:rPr lang="en-GB" sz="2000">
                <a:solidFill>
                  <a:schemeClr val="dk1"/>
                </a:solidFill>
              </a:rPr>
              <a:t>can </a:t>
            </a:r>
            <a:r>
              <a:rPr b="0" i="0" lang="en-GB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be brought into school.  Children can fill them in the morning on arrival, and take home to clean at the end of the day.</a:t>
            </a:r>
            <a:endParaRPr b="0" i="0" sz="20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350272" marR="0" rtl="0" algn="l">
              <a:lnSpc>
                <a:spcPct val="80000"/>
              </a:lnSpc>
              <a:spcBef>
                <a:spcPts val="973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-191522" lvl="0" marL="350272" marR="0" rtl="0" algn="l">
              <a:lnSpc>
                <a:spcPct val="80000"/>
              </a:lnSpc>
              <a:spcBef>
                <a:spcPts val="9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●"/>
            </a:pPr>
            <a:r>
              <a:rPr b="0" i="0" lang="en-GB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Clothing suitable for the weather: jacket/coat (hats/gloves in winter) and sensible shoes for outdoor playtimes.</a:t>
            </a:r>
            <a:endParaRPr sz="2000">
              <a:solidFill>
                <a:schemeClr val="dk1"/>
              </a:solidFill>
            </a:endParaRPr>
          </a:p>
          <a:p>
            <a:pPr indent="0" lvl="0" marL="350272" marR="0" rtl="0" algn="l">
              <a:lnSpc>
                <a:spcPct val="80000"/>
              </a:lnSpc>
              <a:spcBef>
                <a:spcPts val="973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-191522" lvl="0" marL="350272" marR="0" rtl="0" algn="l">
              <a:lnSpc>
                <a:spcPct val="80000"/>
              </a:lnSpc>
              <a:spcBef>
                <a:spcPts val="97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●"/>
            </a:pPr>
            <a:r>
              <a:rPr b="0" i="0" lang="en-GB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Book bag: Reading Record book, class reading book</a:t>
            </a:r>
            <a:endParaRPr sz="2000"/>
          </a:p>
          <a:p>
            <a:pPr indent="-294392" lvl="0" marL="350272" marR="0" rtl="0" algn="l">
              <a:lnSpc>
                <a:spcPct val="80000"/>
              </a:lnSpc>
              <a:spcBef>
                <a:spcPts val="789"/>
              </a:spcBef>
              <a:spcAft>
                <a:spcPts val="0"/>
              </a:spcAft>
              <a:buClr>
                <a:schemeClr val="lt2"/>
              </a:buClr>
              <a:buSzPts val="880"/>
              <a:buFont typeface="Courier New"/>
              <a:buNone/>
            </a:pPr>
            <a:r>
              <a:t/>
            </a:r>
            <a:endParaRPr b="0" i="0" sz="88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789"/>
              </a:spcBef>
              <a:spcAft>
                <a:spcPts val="0"/>
              </a:spcAft>
              <a:buClr>
                <a:schemeClr val="lt2"/>
              </a:buClr>
              <a:buSzPts val="880"/>
              <a:buFont typeface="Noto Sans Symbols"/>
              <a:buNone/>
            </a:pPr>
            <a:r>
              <a:rPr b="0" i="0" lang="en-GB" sz="88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b="0" i="0" sz="88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789"/>
              </a:spcBef>
              <a:spcAft>
                <a:spcPts val="0"/>
              </a:spcAft>
              <a:buClr>
                <a:schemeClr val="lt2"/>
              </a:buClr>
              <a:buSzPts val="880"/>
              <a:buFont typeface="Noto Sans Symbols"/>
              <a:buNone/>
            </a:pPr>
            <a:r>
              <a:t/>
            </a:r>
            <a:endParaRPr b="0" i="0" sz="88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789"/>
              </a:spcBef>
              <a:spcAft>
                <a:spcPts val="0"/>
              </a:spcAft>
              <a:buClr>
                <a:schemeClr val="lt2"/>
              </a:buClr>
              <a:buSzPts val="880"/>
              <a:buFont typeface="Noto Sans Symbols"/>
              <a:buNone/>
            </a:pPr>
            <a:r>
              <a:t/>
            </a:r>
            <a:endParaRPr b="0" i="0" sz="88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3" name="Google Shape;183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10836" y="1673643"/>
            <a:ext cx="1294464" cy="2724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7"/>
          <p:cNvSpPr txBox="1"/>
          <p:nvPr>
            <p:ph type="title"/>
          </p:nvPr>
        </p:nvSpPr>
        <p:spPr>
          <a:xfrm>
            <a:off x="770524" y="112000"/>
            <a:ext cx="8275500" cy="94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b="1" i="0" lang="en-GB" sz="4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Year </a:t>
            </a:r>
            <a:r>
              <a:rPr b="1" lang="en-GB" sz="4100">
                <a:solidFill>
                  <a:schemeClr val="dk1"/>
                </a:solidFill>
              </a:rPr>
              <a:t>3</a:t>
            </a:r>
            <a:r>
              <a:rPr b="1" i="0" lang="en-GB" sz="4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Essentials: PE kits</a:t>
            </a:r>
            <a:endParaRPr b="1" i="0" sz="4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1" name="Google Shape;191;p17"/>
          <p:cNvSpPr txBox="1"/>
          <p:nvPr>
            <p:ph idx="1" type="body"/>
          </p:nvPr>
        </p:nvSpPr>
        <p:spPr>
          <a:xfrm>
            <a:off x="438144" y="987207"/>
            <a:ext cx="7930800" cy="47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700" lIns="93400" spcFirstLastPara="1" rIns="93400" wrap="square" tIns="46700">
            <a:noAutofit/>
          </a:bodyPr>
          <a:lstStyle/>
          <a:p>
            <a:pPr indent="-368300" lvl="0" marL="457200" marR="0" rtl="0" algn="l">
              <a:lnSpc>
                <a:spcPct val="80000"/>
              </a:lnSpc>
              <a:spcBef>
                <a:spcPts val="861"/>
              </a:spcBef>
              <a:spcAft>
                <a:spcPts val="0"/>
              </a:spcAft>
              <a:buClr>
                <a:srgbClr val="100500"/>
              </a:buClr>
              <a:buSzPts val="2200"/>
              <a:buFont typeface="Arial"/>
              <a:buChar char="●"/>
            </a:pPr>
            <a:r>
              <a:rPr lang="en-GB" sz="220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Our </a:t>
            </a:r>
            <a:r>
              <a:rPr b="1" lang="en-GB" sz="220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PE </a:t>
            </a:r>
            <a:r>
              <a:rPr lang="en-GB" sz="220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days are:</a:t>
            </a:r>
            <a:endParaRPr sz="2200">
              <a:solidFill>
                <a:srgbClr val="1005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1532" lvl="0" marL="1721872" marR="0" rtl="0" algn="l">
              <a:lnSpc>
                <a:spcPct val="80000"/>
              </a:lnSpc>
              <a:spcBef>
                <a:spcPts val="861"/>
              </a:spcBef>
              <a:spcAft>
                <a:spcPts val="0"/>
              </a:spcAft>
              <a:buClr>
                <a:schemeClr val="lt2"/>
              </a:buClr>
              <a:buSzPts val="1240"/>
              <a:buFont typeface="Courier New"/>
              <a:buNone/>
            </a:pPr>
            <a:r>
              <a:rPr b="1" lang="en-GB" sz="220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Monday (indoor)</a:t>
            </a:r>
            <a:r>
              <a:rPr lang="en-GB" sz="220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b="1" lang="en-GB" sz="220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Thursday (outdoor) for Turquoise</a:t>
            </a:r>
            <a:endParaRPr b="1" sz="2200">
              <a:solidFill>
                <a:srgbClr val="1005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1532" lvl="0" marL="1721872" marR="0" rtl="0" algn="l">
              <a:lnSpc>
                <a:spcPct val="80000"/>
              </a:lnSpc>
              <a:spcBef>
                <a:spcPts val="861"/>
              </a:spcBef>
              <a:spcAft>
                <a:spcPts val="0"/>
              </a:spcAft>
              <a:buClr>
                <a:schemeClr val="lt2"/>
              </a:buClr>
              <a:buSzPts val="1240"/>
              <a:buFont typeface="Courier New"/>
              <a:buNone/>
            </a:pPr>
            <a:r>
              <a:rPr b="1" lang="en-GB" sz="220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Tuesday (Outdoor) </a:t>
            </a:r>
            <a:r>
              <a:rPr lang="en-GB" sz="220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b="1" lang="en-GB" sz="220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Thursday (indoor)</a:t>
            </a:r>
            <a:r>
              <a:rPr lang="en-GB" sz="220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 for </a:t>
            </a:r>
            <a:r>
              <a:rPr b="1" lang="en-GB" sz="220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Topaz</a:t>
            </a:r>
            <a:r>
              <a:rPr lang="en-GB" sz="220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200">
              <a:solidFill>
                <a:srgbClr val="1005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marR="0" rtl="0" algn="l">
              <a:lnSpc>
                <a:spcPct val="80000"/>
              </a:lnSpc>
              <a:spcBef>
                <a:spcPts val="861"/>
              </a:spcBef>
              <a:spcAft>
                <a:spcPts val="0"/>
              </a:spcAft>
              <a:buClr>
                <a:srgbClr val="100500"/>
              </a:buClr>
              <a:buSzPts val="2200"/>
              <a:buFont typeface="Arial"/>
              <a:buChar char="●"/>
            </a:pPr>
            <a:r>
              <a:rPr lang="en-GB" sz="220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 It is often easier for PE kits to remain in school throughout the half term.</a:t>
            </a:r>
            <a:endParaRPr sz="2200">
              <a:solidFill>
                <a:srgbClr val="1005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00500"/>
              </a:buClr>
              <a:buSzPts val="2200"/>
              <a:buFont typeface="Arial"/>
              <a:buChar char="●"/>
            </a:pPr>
            <a:r>
              <a:rPr lang="en-GB" sz="220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 Children need to wear shorts and a T-shirt and as the weather gets cooler jogging trousers / legging and a sweatshirt. </a:t>
            </a:r>
            <a:endParaRPr sz="2200">
              <a:solidFill>
                <a:srgbClr val="1005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00500"/>
              </a:buClr>
              <a:buSzPts val="2200"/>
              <a:buFont typeface="Arial"/>
              <a:buChar char="●"/>
            </a:pPr>
            <a:r>
              <a:rPr lang="en-GB" sz="220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Long hair needs to be tied back and earrings should not be worn on PE days or will have to be taped at school. </a:t>
            </a:r>
            <a:endParaRPr sz="2200">
              <a:solidFill>
                <a:srgbClr val="1005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00500"/>
              </a:buClr>
              <a:buSzPts val="2200"/>
              <a:buFont typeface="Arial"/>
              <a:buChar char="●"/>
            </a:pPr>
            <a:r>
              <a:rPr lang="en-GB" sz="220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Trainers or </a:t>
            </a:r>
            <a:r>
              <a:rPr lang="en-GB" sz="220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plimsolls </a:t>
            </a:r>
            <a:r>
              <a:rPr lang="en-GB" sz="2200">
                <a:solidFill>
                  <a:srgbClr val="100500"/>
                </a:solidFill>
                <a:latin typeface="Arial"/>
                <a:ea typeface="Arial"/>
                <a:cs typeface="Arial"/>
                <a:sym typeface="Arial"/>
              </a:rPr>
              <a:t>are needed on outdoor PE days.</a:t>
            </a:r>
            <a:endParaRPr sz="2200">
              <a:solidFill>
                <a:srgbClr val="1005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1532" lvl="0" marL="350272" marR="0" rtl="0" algn="l">
              <a:lnSpc>
                <a:spcPct val="80000"/>
              </a:lnSpc>
              <a:spcBef>
                <a:spcPts val="861"/>
              </a:spcBef>
              <a:spcAft>
                <a:spcPts val="0"/>
              </a:spcAft>
              <a:buClr>
                <a:schemeClr val="lt2"/>
              </a:buClr>
              <a:buSzPts val="1240"/>
              <a:buFont typeface="Courier New"/>
              <a:buNone/>
            </a:pPr>
            <a:r>
              <a:t/>
            </a:r>
            <a:endParaRPr sz="1050">
              <a:solidFill>
                <a:srgbClr val="1005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50272" lvl="0" marL="350272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937"/>
              <a:buFont typeface="Courier New"/>
              <a:buChar char="o"/>
            </a:pPr>
            <a:r>
              <a:t/>
            </a:r>
            <a:endParaRPr/>
          </a:p>
          <a:p>
            <a:pPr indent="-276485" lvl="0" marL="350272" marR="0" rtl="0" algn="l">
              <a:lnSpc>
                <a:spcPct val="80000"/>
              </a:lnSpc>
              <a:spcBef>
                <a:spcPts val="845"/>
              </a:spcBef>
              <a:spcAft>
                <a:spcPts val="0"/>
              </a:spcAft>
              <a:buClr>
                <a:schemeClr val="lt2"/>
              </a:buClr>
              <a:buSzPts val="1162"/>
              <a:buFont typeface="Courier New"/>
              <a:buNone/>
            </a:pPr>
            <a:r>
              <a:t/>
            </a:r>
            <a:endParaRPr b="0" i="0" sz="1162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937"/>
              <a:buFont typeface="Noto Sans Symbols"/>
              <a:buNone/>
            </a:pPr>
            <a:r>
              <a:t/>
            </a:r>
            <a:endParaRPr b="0" i="0" sz="1162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845"/>
              </a:spcBef>
              <a:spcAft>
                <a:spcPts val="0"/>
              </a:spcAft>
              <a:buClr>
                <a:schemeClr val="lt2"/>
              </a:buClr>
              <a:buSzPts val="1162"/>
              <a:buFont typeface="Noto Sans Symbols"/>
              <a:buNone/>
            </a:pPr>
            <a:r>
              <a:t/>
            </a:r>
            <a:endParaRPr b="0" i="0" sz="1162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92" name="Google Shape;19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11149" y="5175075"/>
            <a:ext cx="1413825" cy="184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8"/>
          <p:cNvSpPr txBox="1"/>
          <p:nvPr>
            <p:ph type="title"/>
          </p:nvPr>
        </p:nvSpPr>
        <p:spPr>
          <a:xfrm>
            <a:off x="910505" y="305263"/>
            <a:ext cx="7266000" cy="94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b="1" i="0" lang="en-GB" sz="4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Year </a:t>
            </a:r>
            <a:r>
              <a:rPr b="1" lang="en-GB" sz="4100">
                <a:solidFill>
                  <a:schemeClr val="dk1"/>
                </a:solidFill>
              </a:rPr>
              <a:t>3:</a:t>
            </a:r>
            <a:r>
              <a:rPr b="1" i="0" lang="en-GB" sz="4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lang="en-GB" sz="4100">
                <a:solidFill>
                  <a:schemeClr val="dk1"/>
                </a:solidFill>
              </a:rPr>
              <a:t>Healthy Eating</a:t>
            </a:r>
            <a:endParaRPr b="1" i="0" sz="4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0" name="Google Shape;200;p18"/>
          <p:cNvSpPr txBox="1"/>
          <p:nvPr>
            <p:ph idx="1" type="body"/>
          </p:nvPr>
        </p:nvSpPr>
        <p:spPr>
          <a:xfrm>
            <a:off x="1029421" y="1494532"/>
            <a:ext cx="7671890" cy="48914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-375443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13"/>
              <a:buChar char="●"/>
            </a:pPr>
            <a:r>
              <a:rPr lang="en-GB" sz="2312">
                <a:solidFill>
                  <a:schemeClr val="dk1"/>
                </a:solidFill>
              </a:rPr>
              <a:t>In line with the school’s healthy eating policy please ensure early morning snacks are non-sugary such as fruit or vegetables. </a:t>
            </a:r>
            <a:endParaRPr sz="2312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12">
              <a:solidFill>
                <a:schemeClr val="dk1"/>
              </a:solidFill>
            </a:endParaRPr>
          </a:p>
          <a:p>
            <a:pPr indent="-375443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13"/>
              <a:buChar char="●"/>
            </a:pPr>
            <a:r>
              <a:rPr lang="en-GB" sz="2312">
                <a:solidFill>
                  <a:schemeClr val="dk1"/>
                </a:solidFill>
              </a:rPr>
              <a:t>Milk can be arranged with the office on a termly basis. </a:t>
            </a:r>
            <a:endParaRPr sz="2312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12">
              <a:solidFill>
                <a:schemeClr val="dk1"/>
              </a:solidFill>
            </a:endParaRPr>
          </a:p>
          <a:p>
            <a:pPr indent="-375443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13"/>
              <a:buChar char="●"/>
            </a:pPr>
            <a:r>
              <a:rPr lang="en-GB" sz="2312">
                <a:solidFill>
                  <a:schemeClr val="dk1"/>
                </a:solidFill>
              </a:rPr>
              <a:t>I</a:t>
            </a:r>
            <a:r>
              <a:rPr lang="en-GB" sz="2312">
                <a:solidFill>
                  <a:schemeClr val="dk1"/>
                </a:solidFill>
              </a:rPr>
              <a:t>f you’d like to bring in something to share on your child’s birthday, fruit would be great or even better a book to add to the class library.</a:t>
            </a:r>
            <a:endParaRPr sz="2312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9"/>
          <p:cNvSpPr txBox="1"/>
          <p:nvPr>
            <p:ph type="title"/>
          </p:nvPr>
        </p:nvSpPr>
        <p:spPr>
          <a:xfrm>
            <a:off x="128550" y="193725"/>
            <a:ext cx="9094200" cy="94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b="1" i="0" lang="en-GB" sz="3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Year </a:t>
            </a:r>
            <a:r>
              <a:rPr b="1" lang="en-GB" sz="3800">
                <a:solidFill>
                  <a:schemeClr val="dk1"/>
                </a:solidFill>
              </a:rPr>
              <a:t>3</a:t>
            </a:r>
            <a:r>
              <a:rPr b="1" i="0" lang="en-GB" sz="3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lang="en-GB" sz="3800">
                <a:solidFill>
                  <a:schemeClr val="dk1"/>
                </a:solidFill>
              </a:rPr>
              <a:t>Home learning: </a:t>
            </a:r>
            <a:r>
              <a:rPr b="1" i="0" lang="en-GB" sz="3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Reading</a:t>
            </a:r>
            <a:endParaRPr b="1" i="0" sz="3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8" name="Google Shape;208;p19"/>
          <p:cNvSpPr txBox="1"/>
          <p:nvPr>
            <p:ph idx="1" type="body"/>
          </p:nvPr>
        </p:nvSpPr>
        <p:spPr>
          <a:xfrm>
            <a:off x="322875" y="1016448"/>
            <a:ext cx="8004300" cy="483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•We encourage parents to read regularly with their children and to record this in their child’s reading diary. Children may also record their own independent reading in their reading diary.</a:t>
            </a: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•Some children have colour banded books and others are free readers. A choice of home / class reading books are found in the class libraries.</a:t>
            </a: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•Each week the classes will get time to explore and enjoy the school library and its numerous books. Children can choose 1 book to borrow from the library and this book can be returned the following week or can be kept for a fortnight. Please keep library book in book bags to help prevent them being mislaid.</a:t>
            </a: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937"/>
              <a:buFont typeface="Noto Sans Symbols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</p:txBody>
      </p:sp>
      <p:pic>
        <p:nvPicPr>
          <p:cNvPr id="209" name="Google Shape;20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53146" y="5347925"/>
            <a:ext cx="2069600" cy="167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0"/>
          <p:cNvSpPr txBox="1"/>
          <p:nvPr>
            <p:ph type="title"/>
          </p:nvPr>
        </p:nvSpPr>
        <p:spPr>
          <a:xfrm>
            <a:off x="128550" y="340600"/>
            <a:ext cx="9196500" cy="94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b="1" i="0" lang="en-GB" sz="3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Home Learning: </a:t>
            </a:r>
            <a:r>
              <a:rPr b="1" lang="en-GB" sz="3800">
                <a:solidFill>
                  <a:schemeClr val="dk1"/>
                </a:solidFill>
              </a:rPr>
              <a:t>Homework book</a:t>
            </a:r>
            <a:endParaRPr b="1" i="0" sz="3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7" name="Google Shape;217;p20"/>
          <p:cNvSpPr txBox="1"/>
          <p:nvPr>
            <p:ph idx="1" type="body"/>
          </p:nvPr>
        </p:nvSpPr>
        <p:spPr>
          <a:xfrm>
            <a:off x="342007" y="1422524"/>
            <a:ext cx="8722194" cy="49943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-3810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GB" sz="2400">
                <a:solidFill>
                  <a:schemeClr val="dk1"/>
                </a:solidFill>
              </a:rPr>
              <a:t>Year 3 &amp; 4 words are stuck in the homework book. Children need to be able to read and spell these words by the end of Year 4. </a:t>
            </a:r>
            <a:endParaRPr sz="24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3810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GB" sz="2400">
                <a:solidFill>
                  <a:schemeClr val="dk1"/>
                </a:solidFill>
              </a:rPr>
              <a:t>Children should continue to consolidate the 2x, 5x and 10x and develop fluency in the 3x, 4x and 8x. 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1"/>
          <p:cNvSpPr txBox="1"/>
          <p:nvPr>
            <p:ph type="title"/>
          </p:nvPr>
        </p:nvSpPr>
        <p:spPr>
          <a:xfrm>
            <a:off x="112476" y="340600"/>
            <a:ext cx="9212400" cy="94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b="1" i="0" lang="en-GB" sz="3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Home Learning: </a:t>
            </a:r>
            <a:r>
              <a:rPr b="1" lang="en-GB" sz="3400">
                <a:solidFill>
                  <a:schemeClr val="dk1"/>
                </a:solidFill>
              </a:rPr>
              <a:t>Weekly Homework</a:t>
            </a:r>
            <a:endParaRPr b="1" i="0" sz="34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5" name="Google Shape;225;p21"/>
          <p:cNvSpPr txBox="1"/>
          <p:nvPr>
            <p:ph idx="1" type="body"/>
          </p:nvPr>
        </p:nvSpPr>
        <p:spPr>
          <a:xfrm>
            <a:off x="342007" y="1422524"/>
            <a:ext cx="8722200" cy="49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00" lIns="93400" spcFirstLastPara="1" rIns="93400" wrap="square" tIns="46700">
            <a:noAutofit/>
          </a:bodyPr>
          <a:lstStyle/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556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GB" sz="2000">
                <a:solidFill>
                  <a:schemeClr val="dk1"/>
                </a:solidFill>
              </a:rPr>
              <a:t>In Y3 we use </a:t>
            </a:r>
            <a:r>
              <a:rPr lang="en-GB" sz="2000">
                <a:solidFill>
                  <a:schemeClr val="dk1"/>
                </a:solidFill>
              </a:rPr>
              <a:t>the </a:t>
            </a:r>
            <a:r>
              <a:rPr b="1" lang="en-GB" sz="2000">
                <a:solidFill>
                  <a:schemeClr val="dk1"/>
                </a:solidFill>
              </a:rPr>
              <a:t>Pen Pals </a:t>
            </a:r>
            <a:r>
              <a:rPr lang="en-GB" sz="2000">
                <a:solidFill>
                  <a:schemeClr val="dk1"/>
                </a:solidFill>
              </a:rPr>
              <a:t>scheme for </a:t>
            </a:r>
            <a:r>
              <a:rPr b="1" lang="en-GB" sz="2000">
                <a:solidFill>
                  <a:schemeClr val="dk1"/>
                </a:solidFill>
              </a:rPr>
              <a:t>handwriting</a:t>
            </a:r>
            <a:r>
              <a:rPr lang="en-GB" sz="2000">
                <a:solidFill>
                  <a:schemeClr val="dk1"/>
                </a:solidFill>
              </a:rPr>
              <a:t>. C</a:t>
            </a:r>
            <a:r>
              <a:rPr lang="en-GB" sz="2000">
                <a:solidFill>
                  <a:schemeClr val="dk1"/>
                </a:solidFill>
              </a:rPr>
              <a:t>hildren will receive a practice sheet most weeks, which will be stuck in their homework book. </a:t>
            </a:r>
            <a:endParaRPr sz="2000"/>
          </a:p>
          <a:p>
            <a:pPr indent="-3556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GB" sz="2000">
                <a:solidFill>
                  <a:schemeClr val="dk1"/>
                </a:solidFill>
              </a:rPr>
              <a:t>We are following a scheme called</a:t>
            </a:r>
            <a:r>
              <a:rPr b="1" lang="en-GB" sz="2000">
                <a:solidFill>
                  <a:schemeClr val="dk1"/>
                </a:solidFill>
              </a:rPr>
              <a:t> </a:t>
            </a:r>
            <a:r>
              <a:rPr b="1" i="0" lang="en-GB" sz="2000" u="none" cap="none" strike="noStrike">
                <a:solidFill>
                  <a:schemeClr val="dk1"/>
                </a:solidFill>
              </a:rPr>
              <a:t>No-Nonsense Spelling</a:t>
            </a:r>
            <a:r>
              <a:rPr b="0" i="0" lang="en-GB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GB" sz="2000">
                <a:solidFill>
                  <a:schemeClr val="dk1"/>
                </a:solidFill>
              </a:rPr>
              <a:t>Most </a:t>
            </a:r>
            <a:r>
              <a:rPr lang="en-GB" sz="2000">
                <a:solidFill>
                  <a:schemeClr val="dk1"/>
                </a:solidFill>
              </a:rPr>
              <a:t>weeks we’ll send home some spellings to practise material covered in lessons, although there won’t be a formal spelling test. 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GB" sz="2000">
                <a:solidFill>
                  <a:schemeClr val="dk1"/>
                </a:solidFill>
              </a:rPr>
              <a:t>In addition, there may be a piece of work to consolidate learning in </a:t>
            </a:r>
            <a:r>
              <a:rPr b="1" lang="en-GB" sz="2000">
                <a:solidFill>
                  <a:schemeClr val="dk1"/>
                </a:solidFill>
              </a:rPr>
              <a:t>either maths</a:t>
            </a:r>
            <a:r>
              <a:rPr lang="en-GB" sz="2000">
                <a:solidFill>
                  <a:schemeClr val="dk1"/>
                </a:solidFill>
              </a:rPr>
              <a:t> or</a:t>
            </a:r>
            <a:r>
              <a:rPr lang="en-GB" sz="2000">
                <a:solidFill>
                  <a:schemeClr val="dk1"/>
                </a:solidFill>
              </a:rPr>
              <a:t> </a:t>
            </a:r>
            <a:r>
              <a:rPr b="1" lang="en-GB" sz="2000">
                <a:solidFill>
                  <a:schemeClr val="dk1"/>
                </a:solidFill>
              </a:rPr>
              <a:t>English</a:t>
            </a:r>
            <a:r>
              <a:rPr lang="en-GB" sz="2000">
                <a:solidFill>
                  <a:schemeClr val="dk1"/>
                </a:solidFill>
              </a:rPr>
              <a:t>. Alternatively a long term </a:t>
            </a:r>
            <a:r>
              <a:rPr b="1" lang="en-GB" sz="2000">
                <a:solidFill>
                  <a:schemeClr val="dk1"/>
                </a:solidFill>
              </a:rPr>
              <a:t>topic-based </a:t>
            </a:r>
            <a:r>
              <a:rPr lang="en-GB" sz="2000">
                <a:solidFill>
                  <a:schemeClr val="dk1"/>
                </a:solidFill>
              </a:rPr>
              <a:t>project may be given. 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GB" sz="2000">
                <a:solidFill>
                  <a:schemeClr val="dk1"/>
                </a:solidFill>
              </a:rPr>
              <a:t>Homework will be handed out on a </a:t>
            </a:r>
            <a:r>
              <a:rPr b="1" lang="en-GB" sz="2000">
                <a:solidFill>
                  <a:schemeClr val="dk1"/>
                </a:solidFill>
              </a:rPr>
              <a:t>Thursday </a:t>
            </a:r>
            <a:r>
              <a:rPr lang="en-GB" sz="2000">
                <a:solidFill>
                  <a:schemeClr val="dk1"/>
                </a:solidFill>
              </a:rPr>
              <a:t>and should be handed in by </a:t>
            </a:r>
            <a:r>
              <a:rPr b="1" lang="en-GB" sz="2000">
                <a:solidFill>
                  <a:schemeClr val="dk1"/>
                </a:solidFill>
              </a:rPr>
              <a:t>Tuesday </a:t>
            </a:r>
            <a:r>
              <a:rPr lang="en-GB" sz="2000">
                <a:solidFill>
                  <a:schemeClr val="dk1"/>
                </a:solidFill>
              </a:rPr>
              <a:t>morning please.</a:t>
            </a:r>
            <a:r>
              <a:rPr b="1" lang="en-GB" sz="2000">
                <a:solidFill>
                  <a:schemeClr val="dk1"/>
                </a:solidFill>
              </a:rPr>
              <a:t>  </a:t>
            </a:r>
            <a:endParaRPr b="0" i="0" sz="20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marR="0" rtl="0" algn="l">
              <a:spcBef>
                <a:spcPts val="1013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ummer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