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7021500" cx="9324975"/>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12">
          <p15:clr>
            <a:srgbClr val="A4A3A4"/>
          </p15:clr>
        </p15:guide>
        <p15:guide id="2" pos="2937">
          <p15:clr>
            <a:srgbClr val="A4A3A4"/>
          </p15:clr>
        </p15:guide>
      </p15:sldGuideLst>
    </p:ext>
    <p:ext uri="{2D200454-40CA-4A62-9FC3-DE9A4176ACB9}">
      <p15:notesGuideLst>
        <p15:guide id="1" orient="horz" pos="3127">
          <p15:clr>
            <a:srgbClr val="A4A3A4"/>
          </p15:clr>
        </p15:guide>
        <p15:guide id="2" pos="2141">
          <p15:clr>
            <a:srgbClr val="A4A3A4"/>
          </p15:clr>
        </p15:guide>
      </p15:notesGuideLst>
    </p:ext>
    <p:ext uri="GoogleSlidesCustomDataVersion2">
      <go:slidesCustomData xmlns:go="http://customooxmlschemas.google.com/" r:id="rId23" roundtripDataSignature="AMtx7mjM0uVDMCf5IeBGaPInxRh/B63B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12" orient="horz"/>
        <p:guide pos="2937"/>
      </p:guideLst>
    </p:cSldViewPr>
  </p:slideViewPr>
  <p:notesViewPr>
    <p:cSldViewPr snapToGrid="0">
      <p:cViewPr varScale="1">
        <p:scale>
          <a:sx n="100" d="100"/>
          <a:sy n="100" d="100"/>
        </p:scale>
        <p:origin x="0" y="0"/>
      </p:cViewPr>
      <p:guideLst>
        <p:guide pos="3127" orient="horz"/>
        <p:guide pos="2141"/>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45659" cy="49633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4" y="0"/>
            <a:ext cx="2945659" cy="496332"/>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9428583"/>
            <a:ext cx="2945659" cy="49633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4"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1: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54" name="Google Shape;154;p1:notes"/>
          <p:cNvSpPr txBox="1"/>
          <p:nvPr>
            <p:ph idx="12" type="sldNum"/>
          </p:nvPr>
        </p:nvSpPr>
        <p:spPr>
          <a:xfrm>
            <a:off x="3850444"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55" name="Google Shape;155;p1:notes"/>
          <p:cNvSpPr txBox="1"/>
          <p:nvPr>
            <p:ph idx="3" type="hdr"/>
          </p:nvPr>
        </p:nvSpPr>
        <p:spPr>
          <a:xfrm>
            <a:off x="1" y="0"/>
            <a:ext cx="2945659" cy="496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9: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9: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31" name="Google Shape;231;p9:notes"/>
          <p:cNvSpPr txBox="1"/>
          <p:nvPr>
            <p:ph idx="3" type="hdr"/>
          </p:nvPr>
        </p:nvSpPr>
        <p:spPr>
          <a:xfrm>
            <a:off x="1" y="0"/>
            <a:ext cx="2945659" cy="496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32" name="Google Shape;232;p9:notes"/>
          <p:cNvSpPr txBox="1"/>
          <p:nvPr>
            <p:ph idx="12" type="sldNum"/>
          </p:nvPr>
        </p:nvSpPr>
        <p:spPr>
          <a:xfrm>
            <a:off x="3850444"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0: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0: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39" name="Google Shape;239;p10:notes"/>
          <p:cNvSpPr txBox="1"/>
          <p:nvPr>
            <p:ph idx="3" type="hdr"/>
          </p:nvPr>
        </p:nvSpPr>
        <p:spPr>
          <a:xfrm>
            <a:off x="1" y="0"/>
            <a:ext cx="2945659" cy="496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40" name="Google Shape;240;p10:notes"/>
          <p:cNvSpPr txBox="1"/>
          <p:nvPr>
            <p:ph idx="12" type="sldNum"/>
          </p:nvPr>
        </p:nvSpPr>
        <p:spPr>
          <a:xfrm>
            <a:off x="3850444"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1: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11: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KS1 page – KS2 delete</a:t>
            </a:r>
            <a:endParaRPr b="0" i="0" sz="1200" u="none" cap="none" strike="noStrike">
              <a:solidFill>
                <a:schemeClr val="dk1"/>
              </a:solidFill>
              <a:latin typeface="Calibri"/>
              <a:ea typeface="Calibri"/>
              <a:cs typeface="Calibri"/>
              <a:sym typeface="Calibri"/>
            </a:endParaRPr>
          </a:p>
        </p:txBody>
      </p:sp>
      <p:sp>
        <p:nvSpPr>
          <p:cNvPr id="248" name="Google Shape;248;p11: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49" name="Google Shape;249;p11: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4: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4: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1" lang="en-GB" sz="1700"/>
              <a:t>KS2 page - KS1 delete</a:t>
            </a:r>
            <a:endParaRPr b="1" i="0" sz="1700" u="none" cap="none" strike="noStrike">
              <a:solidFill>
                <a:schemeClr val="dk1"/>
              </a:solidFill>
            </a:endParaRPr>
          </a:p>
        </p:txBody>
      </p:sp>
      <p:sp>
        <p:nvSpPr>
          <p:cNvPr id="256" name="Google Shape;256;p14: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57" name="Google Shape;257;p14: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6: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16: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1" i="0" lang="en-GB" sz="1600" u="none" cap="none" strike="noStrike">
                <a:solidFill>
                  <a:schemeClr val="dk1"/>
                </a:solidFill>
              </a:rPr>
              <a:t>KS2 page – KS1 delete</a:t>
            </a:r>
            <a:endParaRPr b="1" sz="1600"/>
          </a:p>
        </p:txBody>
      </p:sp>
      <p:sp>
        <p:nvSpPr>
          <p:cNvPr id="264" name="Google Shape;264;p16: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65" name="Google Shape;265;p16: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82f8b1211f_0_1:notes"/>
          <p:cNvSpPr/>
          <p:nvPr>
            <p:ph idx="2" type="sldImg"/>
          </p:nvPr>
        </p:nvSpPr>
        <p:spPr>
          <a:xfrm>
            <a:off x="927100" y="744538"/>
            <a:ext cx="4943400" cy="37227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82f8b1211f_0_1:notes"/>
          <p:cNvSpPr txBox="1"/>
          <p:nvPr>
            <p:ph idx="1" type="body"/>
          </p:nvPr>
        </p:nvSpPr>
        <p:spPr>
          <a:xfrm>
            <a:off x="679768" y="4715154"/>
            <a:ext cx="5438100" cy="4467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g282f8b1211f_0_1:notes"/>
          <p:cNvSpPr txBox="1"/>
          <p:nvPr>
            <p:ph idx="12" type="sldNum"/>
          </p:nvPr>
        </p:nvSpPr>
        <p:spPr>
          <a:xfrm>
            <a:off x="3850444" y="9428583"/>
            <a:ext cx="2945700" cy="496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7: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17: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80" name="Google Shape;280;p17:notes"/>
          <p:cNvSpPr txBox="1"/>
          <p:nvPr>
            <p:ph idx="3" type="hdr"/>
          </p:nvPr>
        </p:nvSpPr>
        <p:spPr>
          <a:xfrm>
            <a:off x="1" y="0"/>
            <a:ext cx="2945659" cy="496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81" name="Google Shape;281;p17:notes"/>
          <p:cNvSpPr txBox="1"/>
          <p:nvPr>
            <p:ph idx="12" type="sldNum"/>
          </p:nvPr>
        </p:nvSpPr>
        <p:spPr>
          <a:xfrm>
            <a:off x="3850444"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8: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18: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89" name="Google Shape;289;p18:notes"/>
          <p:cNvSpPr txBox="1"/>
          <p:nvPr>
            <p:ph idx="3" type="hdr"/>
          </p:nvPr>
        </p:nvSpPr>
        <p:spPr>
          <a:xfrm>
            <a:off x="1" y="0"/>
            <a:ext cx="2945659" cy="496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90" name="Google Shape;290;p18:notes"/>
          <p:cNvSpPr txBox="1"/>
          <p:nvPr>
            <p:ph idx="12" type="sldNum"/>
          </p:nvPr>
        </p:nvSpPr>
        <p:spPr>
          <a:xfrm>
            <a:off x="3850444"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notes"/>
          <p:cNvSpPr/>
          <p:nvPr>
            <p:ph idx="2" type="sldImg"/>
          </p:nvPr>
        </p:nvSpPr>
        <p:spPr>
          <a:xfrm>
            <a:off x="927100" y="744538"/>
            <a:ext cx="49434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2: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63" name="Google Shape;163;p2: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64" name="Google Shape;164;p2: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3: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3: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72" name="Google Shape;172;p3: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173" name="Google Shape;173;p3: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38fa1646b7_0_0:notes"/>
          <p:cNvSpPr/>
          <p:nvPr>
            <p:ph idx="2" type="sldImg"/>
          </p:nvPr>
        </p:nvSpPr>
        <p:spPr>
          <a:xfrm>
            <a:off x="927100" y="744538"/>
            <a:ext cx="49434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g138fa1646b7_0_0: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81" name="Google Shape;181;g138fa1646b7_0_0: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182" name="Google Shape;182;g138fa1646b7_0_0: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38fa1646b7_0_8:notes"/>
          <p:cNvSpPr/>
          <p:nvPr>
            <p:ph idx="2" type="sldImg"/>
          </p:nvPr>
        </p:nvSpPr>
        <p:spPr>
          <a:xfrm>
            <a:off x="927100" y="744538"/>
            <a:ext cx="49434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138fa1646b7_0_8: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89" name="Google Shape;189;g138fa1646b7_0_8: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190" name="Google Shape;190;g138fa1646b7_0_8: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4: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4: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97" name="Google Shape;197;p4: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198" name="Google Shape;198;p4: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5: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5: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06" name="Google Shape;206;p5: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07" name="Google Shape;207;p5: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7: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7: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KS2 page – KS1 delete</a:t>
            </a:r>
            <a:endParaRPr/>
          </a:p>
        </p:txBody>
      </p:sp>
      <p:sp>
        <p:nvSpPr>
          <p:cNvPr id="214" name="Google Shape;214;p7:notes"/>
          <p:cNvSpPr txBox="1"/>
          <p:nvPr>
            <p:ph idx="3" type="hdr"/>
          </p:nvPr>
        </p:nvSpPr>
        <p:spPr>
          <a:xfrm>
            <a:off x="1" y="0"/>
            <a:ext cx="2945659" cy="496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15" name="Google Shape;215;p7:notes"/>
          <p:cNvSpPr txBox="1"/>
          <p:nvPr>
            <p:ph idx="12" type="sldNum"/>
          </p:nvPr>
        </p:nvSpPr>
        <p:spPr>
          <a:xfrm>
            <a:off x="3850444"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8: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8: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22" name="Google Shape;222;p8:notes"/>
          <p:cNvSpPr txBox="1"/>
          <p:nvPr>
            <p:ph idx="3" type="hdr"/>
          </p:nvPr>
        </p:nvSpPr>
        <p:spPr>
          <a:xfrm>
            <a:off x="1" y="0"/>
            <a:ext cx="2945659" cy="496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23" name="Google Shape;223;p8:notes"/>
          <p:cNvSpPr txBox="1"/>
          <p:nvPr>
            <p:ph idx="12" type="sldNum"/>
          </p:nvPr>
        </p:nvSpPr>
        <p:spPr>
          <a:xfrm>
            <a:off x="3850444"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3" name="Shape 73"/>
        <p:cNvGrpSpPr/>
        <p:nvPr/>
      </p:nvGrpSpPr>
      <p:grpSpPr>
        <a:xfrm>
          <a:off x="0" y="0"/>
          <a:ext cx="0" cy="0"/>
          <a:chOff x="0" y="0"/>
          <a:chExt cx="0" cy="0"/>
        </a:xfrm>
      </p:grpSpPr>
      <p:sp>
        <p:nvSpPr>
          <p:cNvPr id="74" name="Google Shape;74;p20"/>
          <p:cNvSpPr txBox="1"/>
          <p:nvPr>
            <p:ph type="ctrTitle"/>
          </p:nvPr>
        </p:nvSpPr>
        <p:spPr>
          <a:xfrm>
            <a:off x="1029420" y="3386212"/>
            <a:ext cx="7258041" cy="1505074"/>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Clr>
                <a:schemeClr val="lt1"/>
              </a:buClr>
              <a:buSzPts val="4100"/>
              <a:buFont typeface="Verdana"/>
              <a:buNone/>
              <a:defRPr b="0" i="0" sz="41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75" name="Google Shape;75;p20"/>
          <p:cNvSpPr txBox="1"/>
          <p:nvPr>
            <p:ph idx="1" type="subTitle"/>
          </p:nvPr>
        </p:nvSpPr>
        <p:spPr>
          <a:xfrm>
            <a:off x="1029420" y="4891285"/>
            <a:ext cx="7258041" cy="881959"/>
          </a:xfrm>
          <a:prstGeom prst="rect">
            <a:avLst/>
          </a:prstGeom>
          <a:noFill/>
          <a:ln>
            <a:noFill/>
          </a:ln>
        </p:spPr>
        <p:txBody>
          <a:bodyPr anchorCtr="0" anchor="t" bIns="46700" lIns="93400" spcFirstLastPara="1" rIns="93400" wrap="square" tIns="46700">
            <a:noAutofit/>
          </a:bodyPr>
          <a:lstStyle>
            <a:lvl1pPr lvl="0" marR="0" algn="l">
              <a:lnSpc>
                <a:spcPct val="100000"/>
              </a:lnSpc>
              <a:spcBef>
                <a:spcPts val="400"/>
              </a:spcBef>
              <a:spcAft>
                <a:spcPts val="0"/>
              </a:spcAft>
              <a:buClr>
                <a:schemeClr val="lt2"/>
              </a:buClr>
              <a:buSzPts val="2000"/>
              <a:buFont typeface="Noto Sans Symbols"/>
              <a:buNone/>
              <a:defRPr b="0" i="0" sz="2000" u="none" cap="none" strike="noStrike">
                <a:solidFill>
                  <a:schemeClr val="lt2"/>
                </a:solidFill>
                <a:latin typeface="Verdana"/>
                <a:ea typeface="Verdana"/>
                <a:cs typeface="Verdana"/>
                <a:sym typeface="Verdana"/>
              </a:defRPr>
            </a:lvl1pPr>
            <a:lvl2pPr lvl="1" marR="0" algn="ctr">
              <a:lnSpc>
                <a:spcPct val="100000"/>
              </a:lnSpc>
              <a:spcBef>
                <a:spcPts val="613"/>
              </a:spcBef>
              <a:spcAft>
                <a:spcPts val="0"/>
              </a:spcAft>
              <a:buClr>
                <a:schemeClr val="lt2"/>
              </a:buClr>
              <a:buSzPts val="1600"/>
              <a:buFont typeface="Noto Sans Symbols"/>
              <a:buNone/>
              <a:defRPr b="0" i="0" sz="1600" u="none" cap="none" strike="noStrike">
                <a:solidFill>
                  <a:schemeClr val="lt1"/>
                </a:solidFill>
                <a:latin typeface="Verdana"/>
                <a:ea typeface="Verdana"/>
                <a:cs typeface="Verdana"/>
                <a:sym typeface="Verdana"/>
              </a:defRPr>
            </a:lvl2pPr>
            <a:lvl3pPr lvl="2" marR="0" algn="ctr">
              <a:lnSpc>
                <a:spcPct val="100000"/>
              </a:lnSpc>
              <a:spcBef>
                <a:spcPts val="613"/>
              </a:spcBef>
              <a:spcAft>
                <a:spcPts val="0"/>
              </a:spcAft>
              <a:buClr>
                <a:schemeClr val="lt2"/>
              </a:buClr>
              <a:buSzPts val="1400"/>
              <a:buFont typeface="Noto Sans Symbols"/>
              <a:buNone/>
              <a:defRPr b="0" i="0" sz="1400" u="none" cap="none" strike="noStrike">
                <a:solidFill>
                  <a:schemeClr val="lt1"/>
                </a:solidFill>
                <a:latin typeface="Verdana"/>
                <a:ea typeface="Verdana"/>
                <a:cs typeface="Verdana"/>
                <a:sym typeface="Verdana"/>
              </a:defRPr>
            </a:lvl3pPr>
            <a:lvl4pPr lvl="3" marR="0" algn="ctr">
              <a:lnSpc>
                <a:spcPct val="100000"/>
              </a:lnSpc>
              <a:spcBef>
                <a:spcPts val="613"/>
              </a:spcBef>
              <a:spcAft>
                <a:spcPts val="0"/>
              </a:spcAft>
              <a:buClr>
                <a:schemeClr val="lt2"/>
              </a:buClr>
              <a:buSzPts val="1200"/>
              <a:buFont typeface="Noto Sans Symbols"/>
              <a:buNone/>
              <a:defRPr b="0" i="0" sz="1200" u="none" cap="none" strike="noStrike">
                <a:solidFill>
                  <a:schemeClr val="lt1"/>
                </a:solidFill>
                <a:latin typeface="Verdana"/>
                <a:ea typeface="Verdana"/>
                <a:cs typeface="Verdana"/>
                <a:sym typeface="Verdana"/>
              </a:defRPr>
            </a:lvl4pPr>
            <a:lvl5pPr lvl="4" marR="0" algn="ctr">
              <a:lnSpc>
                <a:spcPct val="100000"/>
              </a:lnSpc>
              <a:spcBef>
                <a:spcPts val="613"/>
              </a:spcBef>
              <a:spcAft>
                <a:spcPts val="0"/>
              </a:spcAft>
              <a:buClr>
                <a:schemeClr val="lt2"/>
              </a:buClr>
              <a:buSzPts val="1200"/>
              <a:buFont typeface="Noto Sans Symbols"/>
              <a:buNone/>
              <a:defRPr b="0" i="0" sz="1200" u="none" cap="none" strike="noStrike">
                <a:solidFill>
                  <a:schemeClr val="lt1"/>
                </a:solidFill>
                <a:latin typeface="Verdana"/>
                <a:ea typeface="Verdana"/>
                <a:cs typeface="Verdana"/>
                <a:sym typeface="Verdana"/>
              </a:defRPr>
            </a:lvl5pPr>
            <a:lvl6pPr lvl="5" marR="0" algn="ctr">
              <a:lnSpc>
                <a:spcPct val="100000"/>
              </a:lnSpc>
              <a:spcBef>
                <a:spcPts val="613"/>
              </a:spcBef>
              <a:spcAft>
                <a:spcPts val="0"/>
              </a:spcAft>
              <a:buClr>
                <a:schemeClr val="lt1"/>
              </a:buClr>
              <a:buSzPts val="2000"/>
              <a:buFont typeface="Arial"/>
              <a:buNone/>
              <a:defRPr b="0" i="0" sz="2000" u="none" cap="none" strike="noStrike">
                <a:solidFill>
                  <a:schemeClr val="lt1"/>
                </a:solidFill>
                <a:latin typeface="Verdana"/>
                <a:ea typeface="Verdana"/>
                <a:cs typeface="Verdana"/>
                <a:sym typeface="Verdana"/>
              </a:defRPr>
            </a:lvl6pPr>
            <a:lvl7pPr lvl="6" marR="0" algn="ctr">
              <a:lnSpc>
                <a:spcPct val="100000"/>
              </a:lnSpc>
              <a:spcBef>
                <a:spcPts val="400"/>
              </a:spcBef>
              <a:spcAft>
                <a:spcPts val="0"/>
              </a:spcAft>
              <a:buClr>
                <a:schemeClr val="lt1"/>
              </a:buClr>
              <a:buSzPts val="2000"/>
              <a:buFont typeface="Arial"/>
              <a:buNone/>
              <a:defRPr b="0" i="0" sz="2000" u="none" cap="none" strike="noStrike">
                <a:solidFill>
                  <a:schemeClr val="lt1"/>
                </a:solidFill>
                <a:latin typeface="Verdana"/>
                <a:ea typeface="Verdana"/>
                <a:cs typeface="Verdana"/>
                <a:sym typeface="Verdana"/>
              </a:defRPr>
            </a:lvl7pPr>
            <a:lvl8pPr lvl="7" marR="0" algn="ctr">
              <a:lnSpc>
                <a:spcPct val="100000"/>
              </a:lnSpc>
              <a:spcBef>
                <a:spcPts val="400"/>
              </a:spcBef>
              <a:spcAft>
                <a:spcPts val="0"/>
              </a:spcAft>
              <a:buClr>
                <a:schemeClr val="lt1"/>
              </a:buClr>
              <a:buSzPts val="2000"/>
              <a:buFont typeface="Arial"/>
              <a:buNone/>
              <a:defRPr b="0" i="0" sz="2000" u="none" cap="none" strike="noStrike">
                <a:solidFill>
                  <a:schemeClr val="lt1"/>
                </a:solidFill>
                <a:latin typeface="Verdana"/>
                <a:ea typeface="Verdana"/>
                <a:cs typeface="Verdana"/>
                <a:sym typeface="Verdana"/>
              </a:defRPr>
            </a:lvl8pPr>
            <a:lvl9pPr lvl="8" marR="0" algn="ctr">
              <a:lnSpc>
                <a:spcPct val="100000"/>
              </a:lnSpc>
              <a:spcBef>
                <a:spcPts val="400"/>
              </a:spcBef>
              <a:spcAft>
                <a:spcPts val="0"/>
              </a:spcAft>
              <a:buClr>
                <a:schemeClr val="lt1"/>
              </a:buClr>
              <a:buSzPts val="2000"/>
              <a:buFont typeface="Arial"/>
              <a:buNone/>
              <a:defRPr b="0" i="0" sz="2000" u="none" cap="none" strike="noStrike">
                <a:solidFill>
                  <a:schemeClr val="lt1"/>
                </a:solidFill>
                <a:latin typeface="Verdana"/>
                <a:ea typeface="Verdana"/>
                <a:cs typeface="Verdana"/>
                <a:sym typeface="Verdana"/>
              </a:defRPr>
            </a:lvl9pPr>
          </a:lstStyle>
          <a:p/>
        </p:txBody>
      </p:sp>
      <p:sp>
        <p:nvSpPr>
          <p:cNvPr id="76" name="Google Shape;76;p20"/>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77" name="Google Shape;77;p20"/>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78" name="Google Shape;78;p20"/>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9" name="Shape 139"/>
        <p:cNvGrpSpPr/>
        <p:nvPr/>
      </p:nvGrpSpPr>
      <p:grpSpPr>
        <a:xfrm>
          <a:off x="0" y="0"/>
          <a:ext cx="0" cy="0"/>
          <a:chOff x="0" y="0"/>
          <a:chExt cx="0" cy="0"/>
        </a:xfrm>
      </p:grpSpPr>
      <p:sp>
        <p:nvSpPr>
          <p:cNvPr id="140" name="Google Shape;140;p29"/>
          <p:cNvSpPr txBox="1"/>
          <p:nvPr>
            <p:ph type="title"/>
          </p:nvPr>
        </p:nvSpPr>
        <p:spPr>
          <a:xfrm>
            <a:off x="1029421" y="691836"/>
            <a:ext cx="7266131" cy="946517"/>
          </a:xfrm>
          <a:prstGeom prst="rect">
            <a:avLst/>
          </a:prstGeom>
          <a:noFill/>
          <a:ln>
            <a:noFill/>
          </a:ln>
        </p:spPr>
        <p:txBody>
          <a:bodyPr anchorCtr="0" anchor="ctr" bIns="46700" lIns="93400" spcFirstLastPara="1" rIns="93400" wrap="square" tIns="46700">
            <a:noAutofit/>
          </a:bodyPr>
          <a:lstStyle>
            <a:lvl1pPr lvl="0" marR="0" algn="l">
              <a:lnSpc>
                <a:spcPct val="100000"/>
              </a:lnSpc>
              <a:spcBef>
                <a:spcPts val="0"/>
              </a:spcBef>
              <a:spcAft>
                <a:spcPts val="0"/>
              </a:spcAft>
              <a:buClr>
                <a:schemeClr val="lt1"/>
              </a:buClr>
              <a:buSzPts val="3300"/>
              <a:buFont typeface="Verdana"/>
              <a:buNone/>
              <a:defRPr b="0" i="0" sz="33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141" name="Google Shape;141;p29"/>
          <p:cNvSpPr txBox="1"/>
          <p:nvPr>
            <p:ph idx="1" type="body"/>
          </p:nvPr>
        </p:nvSpPr>
        <p:spPr>
          <a:xfrm rot="5400000">
            <a:off x="2587433" y="292442"/>
            <a:ext cx="4148034" cy="7264058"/>
          </a:xfrm>
          <a:prstGeom prst="rect">
            <a:avLst/>
          </a:prstGeom>
          <a:noFill/>
          <a:ln>
            <a:noFill/>
          </a:ln>
        </p:spPr>
        <p:txBody>
          <a:bodyPr anchorCtr="0" anchor="ctr" bIns="46700" lIns="93400" spcFirstLastPara="1" rIns="93400" wrap="square" tIns="46700">
            <a:noAutofit/>
          </a:bodyPr>
          <a:lstStyle>
            <a:lvl1pPr indent="-342900" lvl="0" marL="457200" marR="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55600" lvl="5" marL="2743200" marR="0" algn="l">
              <a:lnSpc>
                <a:spcPct val="100000"/>
              </a:lnSpc>
              <a:spcBef>
                <a:spcPts val="613"/>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6pPr>
            <a:lvl7pPr indent="-355600" lvl="6" marL="32004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7pPr>
            <a:lvl8pPr indent="-355600" lvl="7" marL="36576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8pPr>
            <a:lvl9pPr indent="-355600" lvl="8" marL="41148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9pPr>
          </a:lstStyle>
          <a:p/>
        </p:txBody>
      </p:sp>
      <p:sp>
        <p:nvSpPr>
          <p:cNvPr id="142" name="Google Shape;142;p29"/>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43" name="Google Shape;143;p29"/>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44" name="Google Shape;144;p29"/>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5" name="Shape 145"/>
        <p:cNvGrpSpPr/>
        <p:nvPr/>
      </p:nvGrpSpPr>
      <p:grpSpPr>
        <a:xfrm>
          <a:off x="0" y="0"/>
          <a:ext cx="0" cy="0"/>
          <a:chOff x="0" y="0"/>
          <a:chExt cx="0" cy="0"/>
        </a:xfrm>
      </p:grpSpPr>
      <p:sp>
        <p:nvSpPr>
          <p:cNvPr id="146" name="Google Shape;146;p30"/>
          <p:cNvSpPr txBox="1"/>
          <p:nvPr>
            <p:ph type="title"/>
          </p:nvPr>
        </p:nvSpPr>
        <p:spPr>
          <a:xfrm rot="5400000">
            <a:off x="4887942" y="2595257"/>
            <a:ext cx="5308960" cy="1502114"/>
          </a:xfrm>
          <a:prstGeom prst="rect">
            <a:avLst/>
          </a:prstGeom>
          <a:noFill/>
          <a:ln>
            <a:noFill/>
          </a:ln>
        </p:spPr>
        <p:txBody>
          <a:bodyPr anchorCtr="0" anchor="ctr" bIns="46700" lIns="93400" spcFirstLastPara="1" rIns="93400" wrap="square" tIns="46700">
            <a:noAutofit/>
          </a:bodyPr>
          <a:lstStyle>
            <a:lvl1pPr lvl="0" marR="0" algn="l">
              <a:lnSpc>
                <a:spcPct val="100000"/>
              </a:lnSpc>
              <a:spcBef>
                <a:spcPts val="0"/>
              </a:spcBef>
              <a:spcAft>
                <a:spcPts val="0"/>
              </a:spcAft>
              <a:buClr>
                <a:schemeClr val="lt1"/>
              </a:buClr>
              <a:buSzPts val="3300"/>
              <a:buFont typeface="Verdana"/>
              <a:buNone/>
              <a:defRPr b="0" i="0" sz="33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147" name="Google Shape;147;p30"/>
          <p:cNvSpPr txBox="1"/>
          <p:nvPr>
            <p:ph idx="1" type="body"/>
          </p:nvPr>
        </p:nvSpPr>
        <p:spPr>
          <a:xfrm rot="5400000">
            <a:off x="1162826" y="558430"/>
            <a:ext cx="5308959" cy="5575769"/>
          </a:xfrm>
          <a:prstGeom prst="rect">
            <a:avLst/>
          </a:prstGeom>
          <a:noFill/>
          <a:ln>
            <a:noFill/>
          </a:ln>
        </p:spPr>
        <p:txBody>
          <a:bodyPr anchorCtr="0" anchor="ctr" bIns="46700" lIns="93400" spcFirstLastPara="1" rIns="93400" wrap="square" tIns="46700">
            <a:noAutofit/>
          </a:bodyPr>
          <a:lstStyle>
            <a:lvl1pPr indent="-342900" lvl="0" marL="457200" marR="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55600" lvl="5" marL="2743200" marR="0" algn="l">
              <a:lnSpc>
                <a:spcPct val="100000"/>
              </a:lnSpc>
              <a:spcBef>
                <a:spcPts val="613"/>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6pPr>
            <a:lvl7pPr indent="-355600" lvl="6" marL="32004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7pPr>
            <a:lvl8pPr indent="-355600" lvl="7" marL="36576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8pPr>
            <a:lvl9pPr indent="-355600" lvl="8" marL="41148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9pPr>
          </a:lstStyle>
          <a:p/>
        </p:txBody>
      </p:sp>
      <p:sp>
        <p:nvSpPr>
          <p:cNvPr id="148" name="Google Shape;148;p30"/>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49" name="Google Shape;149;p30"/>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50" name="Google Shape;150;p30"/>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9" name="Shape 79"/>
        <p:cNvGrpSpPr/>
        <p:nvPr/>
      </p:nvGrpSpPr>
      <p:grpSpPr>
        <a:xfrm>
          <a:off x="0" y="0"/>
          <a:ext cx="0" cy="0"/>
          <a:chOff x="0" y="0"/>
          <a:chExt cx="0" cy="0"/>
        </a:xfrm>
      </p:grpSpPr>
      <p:sp>
        <p:nvSpPr>
          <p:cNvPr id="80" name="Google Shape;80;p21"/>
          <p:cNvSpPr txBox="1"/>
          <p:nvPr>
            <p:ph type="title"/>
          </p:nvPr>
        </p:nvSpPr>
        <p:spPr>
          <a:xfrm>
            <a:off x="1029421" y="691836"/>
            <a:ext cx="7266131" cy="946517"/>
          </a:xfrm>
          <a:prstGeom prst="rect">
            <a:avLst/>
          </a:prstGeom>
          <a:noFill/>
          <a:ln>
            <a:noFill/>
          </a:ln>
        </p:spPr>
        <p:txBody>
          <a:bodyPr anchorCtr="0" anchor="ctr" bIns="46700" lIns="93400" spcFirstLastPara="1" rIns="93400" wrap="square" tIns="46700">
            <a:noAutofit/>
          </a:bodyPr>
          <a:lstStyle>
            <a:lvl1pPr lvl="0" marR="0" algn="l">
              <a:lnSpc>
                <a:spcPct val="100000"/>
              </a:lnSpc>
              <a:spcBef>
                <a:spcPts val="0"/>
              </a:spcBef>
              <a:spcAft>
                <a:spcPts val="0"/>
              </a:spcAft>
              <a:buClr>
                <a:schemeClr val="lt1"/>
              </a:buClr>
              <a:buSzPts val="3300"/>
              <a:buFont typeface="Verdana"/>
              <a:buNone/>
              <a:defRPr b="0" i="0" sz="33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81" name="Google Shape;81;p21"/>
          <p:cNvSpPr txBox="1"/>
          <p:nvPr>
            <p:ph idx="1" type="body"/>
          </p:nvPr>
        </p:nvSpPr>
        <p:spPr>
          <a:xfrm>
            <a:off x="1029421" y="1850454"/>
            <a:ext cx="7266130" cy="4148034"/>
          </a:xfrm>
          <a:prstGeom prst="rect">
            <a:avLst/>
          </a:prstGeom>
          <a:noFill/>
          <a:ln>
            <a:noFill/>
          </a:ln>
        </p:spPr>
        <p:txBody>
          <a:bodyPr anchorCtr="0" anchor="ctr" bIns="46700" lIns="93400" spcFirstLastPara="1" rIns="93400" wrap="square" tIns="46700">
            <a:noAutofit/>
          </a:bodyPr>
          <a:lstStyle>
            <a:lvl1pPr indent="-342900" lvl="0" marL="457200" marR="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05561" lvl="5" marL="2743200" marR="0" algn="l">
              <a:lnSpc>
                <a:spcPct val="100000"/>
              </a:lnSpc>
              <a:spcBef>
                <a:spcPts val="613"/>
              </a:spcBef>
              <a:spcAft>
                <a:spcPts val="0"/>
              </a:spcAft>
              <a:buClr>
                <a:schemeClr val="lt2"/>
              </a:buClr>
              <a:buSzPts val="1212"/>
              <a:buFont typeface="Courier New"/>
              <a:buChar char="o"/>
              <a:defRPr b="0" i="0" sz="1200" u="none" cap="none" strike="noStrike">
                <a:solidFill>
                  <a:schemeClr val="lt1"/>
                </a:solidFill>
                <a:latin typeface="Verdana"/>
                <a:ea typeface="Verdana"/>
                <a:cs typeface="Verdana"/>
                <a:sym typeface="Verdana"/>
              </a:defRPr>
            </a:lvl6pPr>
            <a:lvl7pPr indent="-304800" lvl="6" marL="32004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7pPr>
            <a:lvl8pPr indent="-304800" lvl="7" marL="36576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8pPr>
            <a:lvl9pPr indent="-304800" lvl="8" marL="41148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9pPr>
          </a:lstStyle>
          <a:p/>
        </p:txBody>
      </p:sp>
      <p:sp>
        <p:nvSpPr>
          <p:cNvPr id="82" name="Google Shape;82;p21"/>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83" name="Google Shape;83;p21"/>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84" name="Google Shape;84;p21"/>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5" name="Shape 85"/>
        <p:cNvGrpSpPr/>
        <p:nvPr/>
      </p:nvGrpSpPr>
      <p:grpSpPr>
        <a:xfrm>
          <a:off x="0" y="0"/>
          <a:ext cx="0" cy="0"/>
          <a:chOff x="0" y="0"/>
          <a:chExt cx="0" cy="0"/>
        </a:xfrm>
      </p:grpSpPr>
      <p:sp>
        <p:nvSpPr>
          <p:cNvPr id="86" name="Google Shape;86;p22"/>
          <p:cNvSpPr txBox="1"/>
          <p:nvPr>
            <p:ph type="title"/>
          </p:nvPr>
        </p:nvSpPr>
        <p:spPr>
          <a:xfrm>
            <a:off x="1029421" y="3387466"/>
            <a:ext cx="7258039" cy="1503820"/>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Clr>
                <a:schemeClr val="lt1"/>
              </a:buClr>
              <a:buSzPts val="3300"/>
              <a:buFont typeface="Verdana"/>
              <a:buNone/>
              <a:defRPr b="0" i="0" sz="33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87" name="Google Shape;87;p22"/>
          <p:cNvSpPr txBox="1"/>
          <p:nvPr>
            <p:ph idx="1" type="body"/>
          </p:nvPr>
        </p:nvSpPr>
        <p:spPr>
          <a:xfrm>
            <a:off x="1029421" y="4891287"/>
            <a:ext cx="7258039" cy="880914"/>
          </a:xfrm>
          <a:prstGeom prst="rect">
            <a:avLst/>
          </a:prstGeom>
          <a:noFill/>
          <a:ln>
            <a:noFill/>
          </a:ln>
        </p:spPr>
        <p:txBody>
          <a:bodyPr anchorCtr="0" anchor="t" bIns="46700" lIns="93400" spcFirstLastPara="1" rIns="93400" wrap="square" tIns="46700">
            <a:noAutofit/>
          </a:bodyPr>
          <a:lstStyle>
            <a:lvl1pPr indent="-228600" lvl="0" marL="457200" marR="0" algn="r">
              <a:lnSpc>
                <a:spcPct val="100000"/>
              </a:lnSpc>
              <a:spcBef>
                <a:spcPts val="360"/>
              </a:spcBef>
              <a:spcAft>
                <a:spcPts val="0"/>
              </a:spcAft>
              <a:buClr>
                <a:schemeClr val="lt2"/>
              </a:buClr>
              <a:buSzPts val="1800"/>
              <a:buFont typeface="Noto Sans Symbols"/>
              <a:buNone/>
              <a:defRPr b="0" i="0" sz="1800" u="none" cap="none" strike="noStrike">
                <a:solidFill>
                  <a:schemeClr val="lt2"/>
                </a:solidFill>
                <a:latin typeface="Verdana"/>
                <a:ea typeface="Verdana"/>
                <a:cs typeface="Verdana"/>
                <a:sym typeface="Verdana"/>
              </a:defRPr>
            </a:lvl1pPr>
            <a:lvl2pPr indent="-228600" lvl="1" marL="914400" marR="0" algn="l">
              <a:lnSpc>
                <a:spcPct val="100000"/>
              </a:lnSpc>
              <a:spcBef>
                <a:spcPts val="613"/>
              </a:spcBef>
              <a:spcAft>
                <a:spcPts val="0"/>
              </a:spcAft>
              <a:buClr>
                <a:schemeClr val="lt2"/>
              </a:buClr>
              <a:buSzPts val="1800"/>
              <a:buFont typeface="Noto Sans Symbols"/>
              <a:buNone/>
              <a:defRPr b="0" i="0" sz="1800" u="none" cap="none" strike="noStrike">
                <a:solidFill>
                  <a:schemeClr val="lt1"/>
                </a:solidFill>
                <a:latin typeface="Verdana"/>
                <a:ea typeface="Verdana"/>
                <a:cs typeface="Verdana"/>
                <a:sym typeface="Verdana"/>
              </a:defRPr>
            </a:lvl2pPr>
            <a:lvl3pPr indent="-228600" lvl="2" marL="1371600" marR="0" algn="l">
              <a:lnSpc>
                <a:spcPct val="100000"/>
              </a:lnSpc>
              <a:spcBef>
                <a:spcPts val="613"/>
              </a:spcBef>
              <a:spcAft>
                <a:spcPts val="0"/>
              </a:spcAft>
              <a:buClr>
                <a:schemeClr val="lt2"/>
              </a:buClr>
              <a:buSzPts val="1600"/>
              <a:buFont typeface="Noto Sans Symbols"/>
              <a:buNone/>
              <a:defRPr b="0" i="0" sz="1600" u="none" cap="none" strike="noStrike">
                <a:solidFill>
                  <a:schemeClr val="lt1"/>
                </a:solidFill>
                <a:latin typeface="Verdana"/>
                <a:ea typeface="Verdana"/>
                <a:cs typeface="Verdana"/>
                <a:sym typeface="Verdana"/>
              </a:defRPr>
            </a:lvl3pPr>
            <a:lvl4pPr indent="-228600" lvl="3" marL="1828800" marR="0" algn="l">
              <a:lnSpc>
                <a:spcPct val="100000"/>
              </a:lnSpc>
              <a:spcBef>
                <a:spcPts val="613"/>
              </a:spcBef>
              <a:spcAft>
                <a:spcPts val="0"/>
              </a:spcAft>
              <a:buClr>
                <a:schemeClr val="lt2"/>
              </a:buClr>
              <a:buSzPts val="1400"/>
              <a:buFont typeface="Noto Sans Symbols"/>
              <a:buNone/>
              <a:defRPr b="0" i="0" sz="1400" u="none" cap="none" strike="noStrike">
                <a:solidFill>
                  <a:schemeClr val="lt1"/>
                </a:solidFill>
                <a:latin typeface="Verdana"/>
                <a:ea typeface="Verdana"/>
                <a:cs typeface="Verdana"/>
                <a:sym typeface="Verdana"/>
              </a:defRPr>
            </a:lvl4pPr>
            <a:lvl5pPr indent="-228600" lvl="4" marL="2286000" marR="0" algn="l">
              <a:lnSpc>
                <a:spcPct val="100000"/>
              </a:lnSpc>
              <a:spcBef>
                <a:spcPts val="613"/>
              </a:spcBef>
              <a:spcAft>
                <a:spcPts val="0"/>
              </a:spcAft>
              <a:buClr>
                <a:schemeClr val="lt2"/>
              </a:buClr>
              <a:buSzPts val="1400"/>
              <a:buFont typeface="Noto Sans Symbols"/>
              <a:buNone/>
              <a:defRPr b="0" i="0" sz="1400" u="none" cap="none" strike="noStrike">
                <a:solidFill>
                  <a:schemeClr val="lt1"/>
                </a:solidFill>
                <a:latin typeface="Verdana"/>
                <a:ea typeface="Verdana"/>
                <a:cs typeface="Verdana"/>
                <a:sym typeface="Verdana"/>
              </a:defRPr>
            </a:lvl5pPr>
            <a:lvl6pPr indent="-228600" lvl="5" marL="2743200" marR="0" algn="l">
              <a:lnSpc>
                <a:spcPct val="100000"/>
              </a:lnSpc>
              <a:spcBef>
                <a:spcPts val="613"/>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6pPr>
            <a:lvl7pPr indent="-228600" lvl="6" marL="3200400" marR="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7pPr>
            <a:lvl8pPr indent="-228600" lvl="7" marL="3657600" marR="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8pPr>
            <a:lvl9pPr indent="-228600" lvl="8" marL="4114800" marR="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9pPr>
          </a:lstStyle>
          <a:p/>
        </p:txBody>
      </p:sp>
      <p:sp>
        <p:nvSpPr>
          <p:cNvPr id="88" name="Google Shape;88;p22"/>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89" name="Google Shape;89;p22"/>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90" name="Google Shape;90;p22"/>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1" name="Shape 91"/>
        <p:cNvGrpSpPr/>
        <p:nvPr/>
      </p:nvGrpSpPr>
      <p:grpSpPr>
        <a:xfrm>
          <a:off x="0" y="0"/>
          <a:ext cx="0" cy="0"/>
          <a:chOff x="0" y="0"/>
          <a:chExt cx="0" cy="0"/>
        </a:xfrm>
      </p:grpSpPr>
      <p:sp>
        <p:nvSpPr>
          <p:cNvPr id="92" name="Google Shape;92;p23"/>
          <p:cNvSpPr txBox="1"/>
          <p:nvPr>
            <p:ph type="title"/>
          </p:nvPr>
        </p:nvSpPr>
        <p:spPr>
          <a:xfrm>
            <a:off x="1029421" y="691836"/>
            <a:ext cx="7264058" cy="946517"/>
          </a:xfrm>
          <a:prstGeom prst="rect">
            <a:avLst/>
          </a:prstGeom>
          <a:noFill/>
          <a:ln>
            <a:noFill/>
          </a:ln>
        </p:spPr>
        <p:txBody>
          <a:bodyPr anchorCtr="0" anchor="ctr" bIns="46700" lIns="93400" spcFirstLastPara="1" rIns="93400" wrap="square" tIns="46700">
            <a:noAutofit/>
          </a:bodyPr>
          <a:lstStyle>
            <a:lvl1pPr lvl="0" marR="0" algn="l">
              <a:lnSpc>
                <a:spcPct val="100000"/>
              </a:lnSpc>
              <a:spcBef>
                <a:spcPts val="0"/>
              </a:spcBef>
              <a:spcAft>
                <a:spcPts val="0"/>
              </a:spcAft>
              <a:buClr>
                <a:schemeClr val="lt1"/>
              </a:buClr>
              <a:buSzPts val="3300"/>
              <a:buFont typeface="Verdana"/>
              <a:buNone/>
              <a:defRPr b="0" i="0" sz="33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93" name="Google Shape;93;p23"/>
          <p:cNvSpPr txBox="1"/>
          <p:nvPr>
            <p:ph idx="1" type="body"/>
          </p:nvPr>
        </p:nvSpPr>
        <p:spPr>
          <a:xfrm>
            <a:off x="1029421" y="1852899"/>
            <a:ext cx="3539979" cy="4147895"/>
          </a:xfrm>
          <a:prstGeom prst="rect">
            <a:avLst/>
          </a:prstGeom>
          <a:noFill/>
          <a:ln>
            <a:noFill/>
          </a:ln>
        </p:spPr>
        <p:txBody>
          <a:bodyPr anchorCtr="0" anchor="ctr" bIns="46700" lIns="93400" spcFirstLastPara="1" rIns="93400" wrap="square" tIns="46700">
            <a:noAutofit/>
          </a:bodyPr>
          <a:lstStyle>
            <a:lvl1pPr indent="-342900" lvl="0" marL="457200" marR="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05561" lvl="5" marL="2743200" marR="0" algn="l">
              <a:lnSpc>
                <a:spcPct val="100000"/>
              </a:lnSpc>
              <a:spcBef>
                <a:spcPts val="613"/>
              </a:spcBef>
              <a:spcAft>
                <a:spcPts val="0"/>
              </a:spcAft>
              <a:buClr>
                <a:schemeClr val="lt2"/>
              </a:buClr>
              <a:buSzPts val="1212"/>
              <a:buFont typeface="Courier New"/>
              <a:buChar char="o"/>
              <a:defRPr b="0" i="0" sz="1200" u="none" cap="none" strike="noStrike">
                <a:solidFill>
                  <a:schemeClr val="lt1"/>
                </a:solidFill>
                <a:latin typeface="Verdana"/>
                <a:ea typeface="Verdana"/>
                <a:cs typeface="Verdana"/>
                <a:sym typeface="Verdana"/>
              </a:defRPr>
            </a:lvl6pPr>
            <a:lvl7pPr indent="-304800" lvl="6" marL="32004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7pPr>
            <a:lvl8pPr indent="-304800" lvl="7" marL="36576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8pPr>
            <a:lvl9pPr indent="-304800" lvl="8" marL="41148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9pPr>
          </a:lstStyle>
          <a:p/>
        </p:txBody>
      </p:sp>
      <p:sp>
        <p:nvSpPr>
          <p:cNvPr id="94" name="Google Shape;94;p23"/>
          <p:cNvSpPr txBox="1"/>
          <p:nvPr>
            <p:ph idx="2" type="body"/>
          </p:nvPr>
        </p:nvSpPr>
        <p:spPr>
          <a:xfrm>
            <a:off x="4755575" y="1852898"/>
            <a:ext cx="3537904" cy="4147896"/>
          </a:xfrm>
          <a:prstGeom prst="rect">
            <a:avLst/>
          </a:prstGeom>
          <a:noFill/>
          <a:ln>
            <a:noFill/>
          </a:ln>
        </p:spPr>
        <p:txBody>
          <a:bodyPr anchorCtr="0" anchor="ctr" bIns="46700" lIns="93400" spcFirstLastPara="1" rIns="93400" wrap="square" tIns="46700">
            <a:noAutofit/>
          </a:bodyPr>
          <a:lstStyle>
            <a:lvl1pPr indent="-342900" lvl="0" marL="457200" marR="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05561" lvl="5" marL="2743200" marR="0" algn="l">
              <a:lnSpc>
                <a:spcPct val="100000"/>
              </a:lnSpc>
              <a:spcBef>
                <a:spcPts val="613"/>
              </a:spcBef>
              <a:spcAft>
                <a:spcPts val="0"/>
              </a:spcAft>
              <a:buClr>
                <a:schemeClr val="lt2"/>
              </a:buClr>
              <a:buSzPts val="1212"/>
              <a:buFont typeface="Courier New"/>
              <a:buChar char="o"/>
              <a:defRPr b="0" i="0" sz="1200" u="none" cap="none" strike="noStrike">
                <a:solidFill>
                  <a:schemeClr val="lt1"/>
                </a:solidFill>
                <a:latin typeface="Verdana"/>
                <a:ea typeface="Verdana"/>
                <a:cs typeface="Verdana"/>
                <a:sym typeface="Verdana"/>
              </a:defRPr>
            </a:lvl6pPr>
            <a:lvl7pPr indent="-304800" lvl="6" marL="32004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7pPr>
            <a:lvl8pPr indent="-304800" lvl="7" marL="36576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8pPr>
            <a:lvl9pPr indent="-304800" lvl="8" marL="41148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9pPr>
          </a:lstStyle>
          <a:p/>
        </p:txBody>
      </p:sp>
      <p:sp>
        <p:nvSpPr>
          <p:cNvPr id="95" name="Google Shape;95;p23"/>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96" name="Google Shape;96;p23"/>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97" name="Google Shape;97;p23"/>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8" name="Shape 98"/>
        <p:cNvGrpSpPr/>
        <p:nvPr/>
      </p:nvGrpSpPr>
      <p:grpSpPr>
        <a:xfrm>
          <a:off x="0" y="0"/>
          <a:ext cx="0" cy="0"/>
          <a:chOff x="0" y="0"/>
          <a:chExt cx="0" cy="0"/>
        </a:xfrm>
      </p:grpSpPr>
      <p:sp>
        <p:nvSpPr>
          <p:cNvPr id="99" name="Google Shape;99;p24"/>
          <p:cNvSpPr txBox="1"/>
          <p:nvPr>
            <p:ph type="title"/>
          </p:nvPr>
        </p:nvSpPr>
        <p:spPr>
          <a:xfrm>
            <a:off x="1029421" y="691836"/>
            <a:ext cx="7266131" cy="946517"/>
          </a:xfrm>
          <a:prstGeom prst="rect">
            <a:avLst/>
          </a:prstGeom>
          <a:noFill/>
          <a:ln>
            <a:noFill/>
          </a:ln>
        </p:spPr>
        <p:txBody>
          <a:bodyPr anchorCtr="0" anchor="ctr" bIns="46700" lIns="93400" spcFirstLastPara="1" rIns="93400" wrap="square" tIns="46700">
            <a:noAutofit/>
          </a:bodyPr>
          <a:lstStyle>
            <a:lvl1pPr lvl="0" marR="0" algn="l">
              <a:lnSpc>
                <a:spcPct val="100000"/>
              </a:lnSpc>
              <a:spcBef>
                <a:spcPts val="0"/>
              </a:spcBef>
              <a:spcAft>
                <a:spcPts val="0"/>
              </a:spcAft>
              <a:buClr>
                <a:schemeClr val="lt1"/>
              </a:buClr>
              <a:buSzPts val="3300"/>
              <a:buFont typeface="Verdana"/>
              <a:buNone/>
              <a:defRPr b="0" i="0" sz="33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100" name="Google Shape;100;p24"/>
          <p:cNvSpPr txBox="1"/>
          <p:nvPr>
            <p:ph idx="1" type="body"/>
          </p:nvPr>
        </p:nvSpPr>
        <p:spPr>
          <a:xfrm>
            <a:off x="1029421" y="1856152"/>
            <a:ext cx="3539979" cy="590002"/>
          </a:xfrm>
          <a:prstGeom prst="rect">
            <a:avLst/>
          </a:prstGeom>
          <a:noFill/>
          <a:ln>
            <a:noFill/>
          </a:ln>
        </p:spPr>
        <p:txBody>
          <a:bodyPr anchorCtr="0" anchor="b" bIns="46700" lIns="93400" spcFirstLastPara="1" rIns="93400" wrap="square" tIns="46700">
            <a:noAutofit/>
          </a:bodyPr>
          <a:lstStyle>
            <a:lvl1pPr indent="-228600" lvl="0" marL="457200" marR="0" algn="l">
              <a:lnSpc>
                <a:spcPct val="100000"/>
              </a:lnSpc>
              <a:spcBef>
                <a:spcPts val="500"/>
              </a:spcBef>
              <a:spcAft>
                <a:spcPts val="0"/>
              </a:spcAft>
              <a:buClr>
                <a:schemeClr val="lt2"/>
              </a:buClr>
              <a:buSzPts val="2500"/>
              <a:buFont typeface="Noto Sans Symbols"/>
              <a:buNone/>
              <a:defRPr b="0" i="0" sz="2500" u="none" cap="none" strike="noStrike">
                <a:solidFill>
                  <a:schemeClr val="lt1"/>
                </a:solidFill>
                <a:latin typeface="Verdana"/>
                <a:ea typeface="Verdana"/>
                <a:cs typeface="Verdana"/>
                <a:sym typeface="Verdana"/>
              </a:defRPr>
            </a:lvl1pPr>
            <a:lvl2pPr indent="-228600" lvl="1" marL="914400" marR="0" algn="l">
              <a:lnSpc>
                <a:spcPct val="100000"/>
              </a:lnSpc>
              <a:spcBef>
                <a:spcPts val="613"/>
              </a:spcBef>
              <a:spcAft>
                <a:spcPts val="0"/>
              </a:spcAft>
              <a:buClr>
                <a:schemeClr val="lt2"/>
              </a:buClr>
              <a:buSzPts val="2000"/>
              <a:buFont typeface="Noto Sans Symbols"/>
              <a:buNone/>
              <a:defRPr b="1" i="0" sz="2000" u="none" cap="none" strike="noStrike">
                <a:solidFill>
                  <a:schemeClr val="lt1"/>
                </a:solidFill>
                <a:latin typeface="Verdana"/>
                <a:ea typeface="Verdana"/>
                <a:cs typeface="Verdana"/>
                <a:sym typeface="Verdana"/>
              </a:defRPr>
            </a:lvl2pPr>
            <a:lvl3pPr indent="-228600" lvl="2" marL="1371600" marR="0" algn="l">
              <a:lnSpc>
                <a:spcPct val="100000"/>
              </a:lnSpc>
              <a:spcBef>
                <a:spcPts val="613"/>
              </a:spcBef>
              <a:spcAft>
                <a:spcPts val="0"/>
              </a:spcAft>
              <a:buClr>
                <a:schemeClr val="lt2"/>
              </a:buClr>
              <a:buSzPts val="1800"/>
              <a:buFont typeface="Noto Sans Symbols"/>
              <a:buNone/>
              <a:defRPr b="1" i="0" sz="1800" u="none" cap="none" strike="noStrike">
                <a:solidFill>
                  <a:schemeClr val="lt1"/>
                </a:solidFill>
                <a:latin typeface="Verdana"/>
                <a:ea typeface="Verdana"/>
                <a:cs typeface="Verdana"/>
                <a:sym typeface="Verdana"/>
              </a:defRPr>
            </a:lvl3pPr>
            <a:lvl4pPr indent="-228600" lvl="3" marL="1828800" marR="0" algn="l">
              <a:lnSpc>
                <a:spcPct val="100000"/>
              </a:lnSpc>
              <a:spcBef>
                <a:spcPts val="613"/>
              </a:spcBef>
              <a:spcAft>
                <a:spcPts val="0"/>
              </a:spcAft>
              <a:buClr>
                <a:schemeClr val="lt2"/>
              </a:buClr>
              <a:buSzPts val="1600"/>
              <a:buFont typeface="Noto Sans Symbols"/>
              <a:buNone/>
              <a:defRPr b="1" i="0" sz="1600" u="none" cap="none" strike="noStrike">
                <a:solidFill>
                  <a:schemeClr val="lt1"/>
                </a:solidFill>
                <a:latin typeface="Verdana"/>
                <a:ea typeface="Verdana"/>
                <a:cs typeface="Verdana"/>
                <a:sym typeface="Verdana"/>
              </a:defRPr>
            </a:lvl4pPr>
            <a:lvl5pPr indent="-228600" lvl="4" marL="2286000" marR="0" algn="l">
              <a:lnSpc>
                <a:spcPct val="100000"/>
              </a:lnSpc>
              <a:spcBef>
                <a:spcPts val="613"/>
              </a:spcBef>
              <a:spcAft>
                <a:spcPts val="0"/>
              </a:spcAft>
              <a:buClr>
                <a:schemeClr val="lt2"/>
              </a:buClr>
              <a:buSzPts val="1600"/>
              <a:buFont typeface="Noto Sans Symbols"/>
              <a:buNone/>
              <a:defRPr b="1" i="0" sz="1600" u="none" cap="none" strike="noStrike">
                <a:solidFill>
                  <a:schemeClr val="lt1"/>
                </a:solidFill>
                <a:latin typeface="Verdana"/>
                <a:ea typeface="Verdana"/>
                <a:cs typeface="Verdana"/>
                <a:sym typeface="Verdana"/>
              </a:defRPr>
            </a:lvl5pPr>
            <a:lvl6pPr indent="-228600" lvl="5" marL="2743200" marR="0" algn="l">
              <a:lnSpc>
                <a:spcPct val="100000"/>
              </a:lnSpc>
              <a:spcBef>
                <a:spcPts val="613"/>
              </a:spcBef>
              <a:spcAft>
                <a:spcPts val="0"/>
              </a:spcAft>
              <a:buClr>
                <a:schemeClr val="lt1"/>
              </a:buClr>
              <a:buSzPts val="1600"/>
              <a:buFont typeface="Arial"/>
              <a:buNone/>
              <a:defRPr b="1" i="0" sz="1600" u="none" cap="none" strike="noStrike">
                <a:solidFill>
                  <a:schemeClr val="lt1"/>
                </a:solidFill>
                <a:latin typeface="Verdana"/>
                <a:ea typeface="Verdana"/>
                <a:cs typeface="Verdana"/>
                <a:sym typeface="Verdana"/>
              </a:defRPr>
            </a:lvl6pPr>
            <a:lvl7pPr indent="-228600" lvl="6" marL="3200400" marR="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Verdana"/>
                <a:ea typeface="Verdana"/>
                <a:cs typeface="Verdana"/>
                <a:sym typeface="Verdana"/>
              </a:defRPr>
            </a:lvl7pPr>
            <a:lvl8pPr indent="-228600" lvl="7" marL="3657600" marR="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Verdana"/>
                <a:ea typeface="Verdana"/>
                <a:cs typeface="Verdana"/>
                <a:sym typeface="Verdana"/>
              </a:defRPr>
            </a:lvl8pPr>
            <a:lvl9pPr indent="-228600" lvl="8" marL="4114800" marR="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Verdana"/>
                <a:ea typeface="Verdana"/>
                <a:cs typeface="Verdana"/>
                <a:sym typeface="Verdana"/>
              </a:defRPr>
            </a:lvl9pPr>
          </a:lstStyle>
          <a:p/>
        </p:txBody>
      </p:sp>
      <p:sp>
        <p:nvSpPr>
          <p:cNvPr id="101" name="Google Shape;101;p24"/>
          <p:cNvSpPr txBox="1"/>
          <p:nvPr>
            <p:ph idx="2" type="body"/>
          </p:nvPr>
        </p:nvSpPr>
        <p:spPr>
          <a:xfrm>
            <a:off x="1029421" y="2446154"/>
            <a:ext cx="3539979" cy="3554639"/>
          </a:xfrm>
          <a:prstGeom prst="rect">
            <a:avLst/>
          </a:prstGeom>
          <a:noFill/>
          <a:ln>
            <a:noFill/>
          </a:ln>
        </p:spPr>
        <p:txBody>
          <a:bodyPr anchorCtr="0" anchor="ctr" bIns="46700" lIns="93400" spcFirstLastPara="1" rIns="93400" wrap="square" tIns="46700">
            <a:noAutofit/>
          </a:bodyPr>
          <a:lstStyle>
            <a:lvl1pPr indent="-342900" lvl="0" marL="457200" marR="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05561" lvl="5" marL="2743200" marR="0" algn="l">
              <a:lnSpc>
                <a:spcPct val="100000"/>
              </a:lnSpc>
              <a:spcBef>
                <a:spcPts val="613"/>
              </a:spcBef>
              <a:spcAft>
                <a:spcPts val="0"/>
              </a:spcAft>
              <a:buClr>
                <a:schemeClr val="lt2"/>
              </a:buClr>
              <a:buSzPts val="1212"/>
              <a:buFont typeface="Courier New"/>
              <a:buChar char="o"/>
              <a:defRPr b="0" i="0" sz="1200" u="none" cap="none" strike="noStrike">
                <a:solidFill>
                  <a:schemeClr val="lt1"/>
                </a:solidFill>
                <a:latin typeface="Verdana"/>
                <a:ea typeface="Verdana"/>
                <a:cs typeface="Verdana"/>
                <a:sym typeface="Verdana"/>
              </a:defRPr>
            </a:lvl6pPr>
            <a:lvl7pPr indent="-304800" lvl="6" marL="32004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7pPr>
            <a:lvl8pPr indent="-304800" lvl="7" marL="36576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8pPr>
            <a:lvl9pPr indent="-304800" lvl="8" marL="41148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9pPr>
          </a:lstStyle>
          <a:p/>
        </p:txBody>
      </p:sp>
      <p:sp>
        <p:nvSpPr>
          <p:cNvPr id="102" name="Google Shape;102;p24"/>
          <p:cNvSpPr txBox="1"/>
          <p:nvPr>
            <p:ph idx="3" type="body"/>
          </p:nvPr>
        </p:nvSpPr>
        <p:spPr>
          <a:xfrm>
            <a:off x="4755575" y="1856152"/>
            <a:ext cx="3539977" cy="590002"/>
          </a:xfrm>
          <a:prstGeom prst="rect">
            <a:avLst/>
          </a:prstGeom>
          <a:noFill/>
          <a:ln>
            <a:noFill/>
          </a:ln>
        </p:spPr>
        <p:txBody>
          <a:bodyPr anchorCtr="0" anchor="b" bIns="46700" lIns="93400" spcFirstLastPara="1" rIns="93400" wrap="square" tIns="46700">
            <a:noAutofit/>
          </a:bodyPr>
          <a:lstStyle>
            <a:lvl1pPr indent="-228600" lvl="0" marL="457200" marR="0" algn="l">
              <a:lnSpc>
                <a:spcPct val="100000"/>
              </a:lnSpc>
              <a:spcBef>
                <a:spcPts val="500"/>
              </a:spcBef>
              <a:spcAft>
                <a:spcPts val="0"/>
              </a:spcAft>
              <a:buClr>
                <a:schemeClr val="lt2"/>
              </a:buClr>
              <a:buSzPts val="2500"/>
              <a:buFont typeface="Noto Sans Symbols"/>
              <a:buNone/>
              <a:defRPr b="0" i="0" sz="2500" u="none" cap="none" strike="noStrike">
                <a:solidFill>
                  <a:schemeClr val="lt1"/>
                </a:solidFill>
                <a:latin typeface="Verdana"/>
                <a:ea typeface="Verdana"/>
                <a:cs typeface="Verdana"/>
                <a:sym typeface="Verdana"/>
              </a:defRPr>
            </a:lvl1pPr>
            <a:lvl2pPr indent="-228600" lvl="1" marL="914400" marR="0" algn="l">
              <a:lnSpc>
                <a:spcPct val="100000"/>
              </a:lnSpc>
              <a:spcBef>
                <a:spcPts val="613"/>
              </a:spcBef>
              <a:spcAft>
                <a:spcPts val="0"/>
              </a:spcAft>
              <a:buClr>
                <a:schemeClr val="lt2"/>
              </a:buClr>
              <a:buSzPts val="2000"/>
              <a:buFont typeface="Noto Sans Symbols"/>
              <a:buNone/>
              <a:defRPr b="1" i="0" sz="2000" u="none" cap="none" strike="noStrike">
                <a:solidFill>
                  <a:schemeClr val="lt1"/>
                </a:solidFill>
                <a:latin typeface="Verdana"/>
                <a:ea typeface="Verdana"/>
                <a:cs typeface="Verdana"/>
                <a:sym typeface="Verdana"/>
              </a:defRPr>
            </a:lvl2pPr>
            <a:lvl3pPr indent="-228600" lvl="2" marL="1371600" marR="0" algn="l">
              <a:lnSpc>
                <a:spcPct val="100000"/>
              </a:lnSpc>
              <a:spcBef>
                <a:spcPts val="613"/>
              </a:spcBef>
              <a:spcAft>
                <a:spcPts val="0"/>
              </a:spcAft>
              <a:buClr>
                <a:schemeClr val="lt2"/>
              </a:buClr>
              <a:buSzPts val="1800"/>
              <a:buFont typeface="Noto Sans Symbols"/>
              <a:buNone/>
              <a:defRPr b="1" i="0" sz="1800" u="none" cap="none" strike="noStrike">
                <a:solidFill>
                  <a:schemeClr val="lt1"/>
                </a:solidFill>
                <a:latin typeface="Verdana"/>
                <a:ea typeface="Verdana"/>
                <a:cs typeface="Verdana"/>
                <a:sym typeface="Verdana"/>
              </a:defRPr>
            </a:lvl3pPr>
            <a:lvl4pPr indent="-228600" lvl="3" marL="1828800" marR="0" algn="l">
              <a:lnSpc>
                <a:spcPct val="100000"/>
              </a:lnSpc>
              <a:spcBef>
                <a:spcPts val="613"/>
              </a:spcBef>
              <a:spcAft>
                <a:spcPts val="0"/>
              </a:spcAft>
              <a:buClr>
                <a:schemeClr val="lt2"/>
              </a:buClr>
              <a:buSzPts val="1600"/>
              <a:buFont typeface="Noto Sans Symbols"/>
              <a:buNone/>
              <a:defRPr b="1" i="0" sz="1600" u="none" cap="none" strike="noStrike">
                <a:solidFill>
                  <a:schemeClr val="lt1"/>
                </a:solidFill>
                <a:latin typeface="Verdana"/>
                <a:ea typeface="Verdana"/>
                <a:cs typeface="Verdana"/>
                <a:sym typeface="Verdana"/>
              </a:defRPr>
            </a:lvl4pPr>
            <a:lvl5pPr indent="-228600" lvl="4" marL="2286000" marR="0" algn="l">
              <a:lnSpc>
                <a:spcPct val="100000"/>
              </a:lnSpc>
              <a:spcBef>
                <a:spcPts val="613"/>
              </a:spcBef>
              <a:spcAft>
                <a:spcPts val="0"/>
              </a:spcAft>
              <a:buClr>
                <a:schemeClr val="lt2"/>
              </a:buClr>
              <a:buSzPts val="1600"/>
              <a:buFont typeface="Noto Sans Symbols"/>
              <a:buNone/>
              <a:defRPr b="1" i="0" sz="1600" u="none" cap="none" strike="noStrike">
                <a:solidFill>
                  <a:schemeClr val="lt1"/>
                </a:solidFill>
                <a:latin typeface="Verdana"/>
                <a:ea typeface="Verdana"/>
                <a:cs typeface="Verdana"/>
                <a:sym typeface="Verdana"/>
              </a:defRPr>
            </a:lvl5pPr>
            <a:lvl6pPr indent="-228600" lvl="5" marL="2743200" marR="0" algn="l">
              <a:lnSpc>
                <a:spcPct val="100000"/>
              </a:lnSpc>
              <a:spcBef>
                <a:spcPts val="613"/>
              </a:spcBef>
              <a:spcAft>
                <a:spcPts val="0"/>
              </a:spcAft>
              <a:buClr>
                <a:schemeClr val="lt1"/>
              </a:buClr>
              <a:buSzPts val="1600"/>
              <a:buFont typeface="Arial"/>
              <a:buNone/>
              <a:defRPr b="1" i="0" sz="1600" u="none" cap="none" strike="noStrike">
                <a:solidFill>
                  <a:schemeClr val="lt1"/>
                </a:solidFill>
                <a:latin typeface="Verdana"/>
                <a:ea typeface="Verdana"/>
                <a:cs typeface="Verdana"/>
                <a:sym typeface="Verdana"/>
              </a:defRPr>
            </a:lvl6pPr>
            <a:lvl7pPr indent="-228600" lvl="6" marL="3200400" marR="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Verdana"/>
                <a:ea typeface="Verdana"/>
                <a:cs typeface="Verdana"/>
                <a:sym typeface="Verdana"/>
              </a:defRPr>
            </a:lvl7pPr>
            <a:lvl8pPr indent="-228600" lvl="7" marL="3657600" marR="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Verdana"/>
                <a:ea typeface="Verdana"/>
                <a:cs typeface="Verdana"/>
                <a:sym typeface="Verdana"/>
              </a:defRPr>
            </a:lvl8pPr>
            <a:lvl9pPr indent="-228600" lvl="8" marL="4114800" marR="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Verdana"/>
                <a:ea typeface="Verdana"/>
                <a:cs typeface="Verdana"/>
                <a:sym typeface="Verdana"/>
              </a:defRPr>
            </a:lvl9pPr>
          </a:lstStyle>
          <a:p/>
        </p:txBody>
      </p:sp>
      <p:sp>
        <p:nvSpPr>
          <p:cNvPr id="103" name="Google Shape;103;p24"/>
          <p:cNvSpPr txBox="1"/>
          <p:nvPr>
            <p:ph idx="4" type="body"/>
          </p:nvPr>
        </p:nvSpPr>
        <p:spPr>
          <a:xfrm>
            <a:off x="4755575" y="2446154"/>
            <a:ext cx="3539977" cy="3554639"/>
          </a:xfrm>
          <a:prstGeom prst="rect">
            <a:avLst/>
          </a:prstGeom>
          <a:noFill/>
          <a:ln>
            <a:noFill/>
          </a:ln>
        </p:spPr>
        <p:txBody>
          <a:bodyPr anchorCtr="0" anchor="ctr" bIns="46700" lIns="93400" spcFirstLastPara="1" rIns="93400" wrap="square" tIns="46700">
            <a:noAutofit/>
          </a:bodyPr>
          <a:lstStyle>
            <a:lvl1pPr indent="-342900" lvl="0" marL="457200" marR="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05561" lvl="5" marL="2743200" marR="0" algn="l">
              <a:lnSpc>
                <a:spcPct val="100000"/>
              </a:lnSpc>
              <a:spcBef>
                <a:spcPts val="613"/>
              </a:spcBef>
              <a:spcAft>
                <a:spcPts val="0"/>
              </a:spcAft>
              <a:buClr>
                <a:schemeClr val="lt2"/>
              </a:buClr>
              <a:buSzPts val="1212"/>
              <a:buFont typeface="Courier New"/>
              <a:buChar char="o"/>
              <a:defRPr b="0" i="0" sz="1200" u="none" cap="none" strike="noStrike">
                <a:solidFill>
                  <a:schemeClr val="lt1"/>
                </a:solidFill>
                <a:latin typeface="Verdana"/>
                <a:ea typeface="Verdana"/>
                <a:cs typeface="Verdana"/>
                <a:sym typeface="Verdana"/>
              </a:defRPr>
            </a:lvl6pPr>
            <a:lvl7pPr indent="-304800" lvl="6" marL="32004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7pPr>
            <a:lvl8pPr indent="-304800" lvl="7" marL="36576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8pPr>
            <a:lvl9pPr indent="-304800" lvl="8" marL="41148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9pPr>
          </a:lstStyle>
          <a:p/>
        </p:txBody>
      </p:sp>
      <p:sp>
        <p:nvSpPr>
          <p:cNvPr id="104" name="Google Shape;104;p24"/>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05" name="Google Shape;105;p24"/>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06" name="Google Shape;106;p24"/>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7" name="Shape 107"/>
        <p:cNvGrpSpPr/>
        <p:nvPr/>
      </p:nvGrpSpPr>
      <p:grpSpPr>
        <a:xfrm>
          <a:off x="0" y="0"/>
          <a:ext cx="0" cy="0"/>
          <a:chOff x="0" y="0"/>
          <a:chExt cx="0" cy="0"/>
        </a:xfrm>
      </p:grpSpPr>
      <p:sp>
        <p:nvSpPr>
          <p:cNvPr id="108" name="Google Shape;108;p25"/>
          <p:cNvSpPr txBox="1"/>
          <p:nvPr>
            <p:ph type="title"/>
          </p:nvPr>
        </p:nvSpPr>
        <p:spPr>
          <a:xfrm>
            <a:off x="1029421" y="691836"/>
            <a:ext cx="7266131" cy="946517"/>
          </a:xfrm>
          <a:prstGeom prst="rect">
            <a:avLst/>
          </a:prstGeom>
          <a:noFill/>
          <a:ln>
            <a:noFill/>
          </a:ln>
        </p:spPr>
        <p:txBody>
          <a:bodyPr anchorCtr="0" anchor="ctr" bIns="46700" lIns="93400" spcFirstLastPara="1" rIns="93400" wrap="square" tIns="46700">
            <a:noAutofit/>
          </a:bodyPr>
          <a:lstStyle>
            <a:lvl1pPr lvl="0" marR="0" algn="l">
              <a:lnSpc>
                <a:spcPct val="100000"/>
              </a:lnSpc>
              <a:spcBef>
                <a:spcPts val="0"/>
              </a:spcBef>
              <a:spcAft>
                <a:spcPts val="0"/>
              </a:spcAft>
              <a:buClr>
                <a:schemeClr val="lt1"/>
              </a:buClr>
              <a:buSzPts val="3300"/>
              <a:buFont typeface="Verdana"/>
              <a:buNone/>
              <a:defRPr b="0" i="0" sz="33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109" name="Google Shape;109;p25"/>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10" name="Google Shape;110;p25"/>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11" name="Google Shape;111;p25"/>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2" name="Shape 112"/>
        <p:cNvGrpSpPr/>
        <p:nvPr/>
      </p:nvGrpSpPr>
      <p:grpSpPr>
        <a:xfrm>
          <a:off x="0" y="0"/>
          <a:ext cx="0" cy="0"/>
          <a:chOff x="0" y="0"/>
          <a:chExt cx="0" cy="0"/>
        </a:xfrm>
      </p:grpSpPr>
      <p:sp>
        <p:nvSpPr>
          <p:cNvPr id="113" name="Google Shape;113;p26"/>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14" name="Google Shape;114;p26"/>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15" name="Google Shape;115;p26"/>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6" name="Shape 116"/>
        <p:cNvGrpSpPr/>
        <p:nvPr/>
      </p:nvGrpSpPr>
      <p:grpSpPr>
        <a:xfrm>
          <a:off x="0" y="0"/>
          <a:ext cx="0" cy="0"/>
          <a:chOff x="0" y="0"/>
          <a:chExt cx="0" cy="0"/>
        </a:xfrm>
      </p:grpSpPr>
      <p:sp>
        <p:nvSpPr>
          <p:cNvPr id="117" name="Google Shape;117;p27"/>
          <p:cNvSpPr txBox="1"/>
          <p:nvPr>
            <p:ph type="title"/>
          </p:nvPr>
        </p:nvSpPr>
        <p:spPr>
          <a:xfrm>
            <a:off x="1029420" y="456723"/>
            <a:ext cx="2713309" cy="1214135"/>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Clr>
                <a:schemeClr val="lt1"/>
              </a:buClr>
              <a:buSzPts val="2500"/>
              <a:buFont typeface="Verdana"/>
              <a:buNone/>
              <a:defRPr b="0" i="0" sz="25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118" name="Google Shape;118;p27"/>
          <p:cNvSpPr txBox="1"/>
          <p:nvPr>
            <p:ph idx="1" type="body"/>
          </p:nvPr>
        </p:nvSpPr>
        <p:spPr>
          <a:xfrm>
            <a:off x="3928905" y="456723"/>
            <a:ext cx="4364575" cy="5544070"/>
          </a:xfrm>
          <a:prstGeom prst="rect">
            <a:avLst/>
          </a:prstGeom>
          <a:noFill/>
          <a:ln>
            <a:noFill/>
          </a:ln>
        </p:spPr>
        <p:txBody>
          <a:bodyPr anchorCtr="0" anchor="ctr" bIns="46700" lIns="93400" spcFirstLastPara="1" rIns="93400" wrap="square" tIns="46700">
            <a:noAutofit/>
          </a:bodyPr>
          <a:lstStyle>
            <a:lvl1pPr indent="-342900" lvl="0" marL="457200" marR="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05561" lvl="5" marL="2743200" marR="0" algn="l">
              <a:lnSpc>
                <a:spcPct val="100000"/>
              </a:lnSpc>
              <a:spcBef>
                <a:spcPts val="613"/>
              </a:spcBef>
              <a:spcAft>
                <a:spcPts val="0"/>
              </a:spcAft>
              <a:buClr>
                <a:schemeClr val="lt2"/>
              </a:buClr>
              <a:buSzPts val="1212"/>
              <a:buFont typeface="Courier New"/>
              <a:buChar char="o"/>
              <a:defRPr b="0" i="0" sz="1200" u="none" cap="none" strike="noStrike">
                <a:solidFill>
                  <a:schemeClr val="lt1"/>
                </a:solidFill>
                <a:latin typeface="Verdana"/>
                <a:ea typeface="Verdana"/>
                <a:cs typeface="Verdana"/>
                <a:sym typeface="Verdana"/>
              </a:defRPr>
            </a:lvl6pPr>
            <a:lvl7pPr indent="-304800" lvl="6" marL="32004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7pPr>
            <a:lvl8pPr indent="-304800" lvl="7" marL="36576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8pPr>
            <a:lvl9pPr indent="-304800" lvl="8" marL="41148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9pPr>
          </a:lstStyle>
          <a:p/>
        </p:txBody>
      </p:sp>
      <p:sp>
        <p:nvSpPr>
          <p:cNvPr id="119" name="Google Shape;119;p27"/>
          <p:cNvSpPr txBox="1"/>
          <p:nvPr>
            <p:ph idx="2" type="body"/>
          </p:nvPr>
        </p:nvSpPr>
        <p:spPr>
          <a:xfrm>
            <a:off x="1029420" y="1670860"/>
            <a:ext cx="2713309" cy="4329932"/>
          </a:xfrm>
          <a:prstGeom prst="rect">
            <a:avLst/>
          </a:prstGeom>
          <a:noFill/>
          <a:ln>
            <a:noFill/>
          </a:ln>
        </p:spPr>
        <p:txBody>
          <a:bodyPr anchorCtr="0" anchor="t" bIns="46700" lIns="93400" spcFirstLastPara="1" rIns="93400" wrap="square" tIns="46700">
            <a:noAutofit/>
          </a:bodyPr>
          <a:lstStyle>
            <a:lvl1pPr indent="-228600" lvl="0" marL="457200" marR="0" algn="l">
              <a:lnSpc>
                <a:spcPct val="100000"/>
              </a:lnSpc>
              <a:spcBef>
                <a:spcPts val="240"/>
              </a:spcBef>
              <a:spcAft>
                <a:spcPts val="0"/>
              </a:spcAft>
              <a:buClr>
                <a:schemeClr val="lt2"/>
              </a:buClr>
              <a:buSzPts val="1200"/>
              <a:buFont typeface="Noto Sans Symbols"/>
              <a:buNone/>
              <a:defRPr b="0" i="0" sz="1200" u="none" cap="none" strike="noStrike">
                <a:solidFill>
                  <a:schemeClr val="lt1"/>
                </a:solidFill>
                <a:latin typeface="Verdana"/>
                <a:ea typeface="Verdana"/>
                <a:cs typeface="Verdana"/>
                <a:sym typeface="Verdana"/>
              </a:defRPr>
            </a:lvl1pPr>
            <a:lvl2pPr indent="-228600" lvl="1" marL="914400" marR="0" algn="l">
              <a:lnSpc>
                <a:spcPct val="100000"/>
              </a:lnSpc>
              <a:spcBef>
                <a:spcPts val="613"/>
              </a:spcBef>
              <a:spcAft>
                <a:spcPts val="0"/>
              </a:spcAft>
              <a:buClr>
                <a:schemeClr val="lt2"/>
              </a:buClr>
              <a:buSzPts val="1200"/>
              <a:buFont typeface="Noto Sans Symbols"/>
              <a:buNone/>
              <a:defRPr b="0" i="0" sz="1200" u="none" cap="none" strike="noStrike">
                <a:solidFill>
                  <a:schemeClr val="lt1"/>
                </a:solidFill>
                <a:latin typeface="Verdana"/>
                <a:ea typeface="Verdana"/>
                <a:cs typeface="Verdana"/>
                <a:sym typeface="Verdana"/>
              </a:defRPr>
            </a:lvl2pPr>
            <a:lvl3pPr indent="-228600" lvl="2" marL="1371600" marR="0" algn="l">
              <a:lnSpc>
                <a:spcPct val="100000"/>
              </a:lnSpc>
              <a:spcBef>
                <a:spcPts val="613"/>
              </a:spcBef>
              <a:spcAft>
                <a:spcPts val="0"/>
              </a:spcAft>
              <a:buClr>
                <a:schemeClr val="lt2"/>
              </a:buClr>
              <a:buSzPts val="1000"/>
              <a:buFont typeface="Noto Sans Symbols"/>
              <a:buNone/>
              <a:defRPr b="0" i="0" sz="1000" u="none" cap="none" strike="noStrike">
                <a:solidFill>
                  <a:schemeClr val="lt1"/>
                </a:solidFill>
                <a:latin typeface="Verdana"/>
                <a:ea typeface="Verdana"/>
                <a:cs typeface="Verdana"/>
                <a:sym typeface="Verdana"/>
              </a:defRPr>
            </a:lvl3pPr>
            <a:lvl4pPr indent="-228600" lvl="3" marL="1828800" marR="0" algn="l">
              <a:lnSpc>
                <a:spcPct val="100000"/>
              </a:lnSpc>
              <a:spcBef>
                <a:spcPts val="613"/>
              </a:spcBef>
              <a:spcAft>
                <a:spcPts val="0"/>
              </a:spcAft>
              <a:buClr>
                <a:schemeClr val="lt2"/>
              </a:buClr>
              <a:buSzPts val="900"/>
              <a:buFont typeface="Noto Sans Symbols"/>
              <a:buNone/>
              <a:defRPr b="0" i="0" sz="900" u="none" cap="none" strike="noStrike">
                <a:solidFill>
                  <a:schemeClr val="lt1"/>
                </a:solidFill>
                <a:latin typeface="Verdana"/>
                <a:ea typeface="Verdana"/>
                <a:cs typeface="Verdana"/>
                <a:sym typeface="Verdana"/>
              </a:defRPr>
            </a:lvl4pPr>
            <a:lvl5pPr indent="-228600" lvl="4" marL="2286000" marR="0" algn="l">
              <a:lnSpc>
                <a:spcPct val="100000"/>
              </a:lnSpc>
              <a:spcBef>
                <a:spcPts val="613"/>
              </a:spcBef>
              <a:spcAft>
                <a:spcPts val="0"/>
              </a:spcAft>
              <a:buClr>
                <a:schemeClr val="lt2"/>
              </a:buClr>
              <a:buSzPts val="900"/>
              <a:buFont typeface="Noto Sans Symbols"/>
              <a:buNone/>
              <a:defRPr b="0" i="0" sz="900" u="none" cap="none" strike="noStrike">
                <a:solidFill>
                  <a:schemeClr val="lt1"/>
                </a:solidFill>
                <a:latin typeface="Verdana"/>
                <a:ea typeface="Verdana"/>
                <a:cs typeface="Verdana"/>
                <a:sym typeface="Verdana"/>
              </a:defRPr>
            </a:lvl5pPr>
            <a:lvl6pPr indent="-228600" lvl="5" marL="2743200" marR="0" algn="l">
              <a:lnSpc>
                <a:spcPct val="100000"/>
              </a:lnSpc>
              <a:spcBef>
                <a:spcPts val="613"/>
              </a:spcBef>
              <a:spcAft>
                <a:spcPts val="0"/>
              </a:spcAft>
              <a:buClr>
                <a:schemeClr val="lt1"/>
              </a:buClr>
              <a:buSzPts val="900"/>
              <a:buFont typeface="Arial"/>
              <a:buNone/>
              <a:defRPr b="0" i="0" sz="900" u="none" cap="none" strike="noStrike">
                <a:solidFill>
                  <a:schemeClr val="lt1"/>
                </a:solidFill>
                <a:latin typeface="Verdana"/>
                <a:ea typeface="Verdana"/>
                <a:cs typeface="Verdana"/>
                <a:sym typeface="Verdana"/>
              </a:defRPr>
            </a:lvl6pPr>
            <a:lvl7pPr indent="-228600" lvl="6" marL="3200400" marR="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Verdana"/>
                <a:ea typeface="Verdana"/>
                <a:cs typeface="Verdana"/>
                <a:sym typeface="Verdana"/>
              </a:defRPr>
            </a:lvl7pPr>
            <a:lvl8pPr indent="-228600" lvl="7" marL="3657600" marR="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Verdana"/>
                <a:ea typeface="Verdana"/>
                <a:cs typeface="Verdana"/>
                <a:sym typeface="Verdana"/>
              </a:defRPr>
            </a:lvl8pPr>
            <a:lvl9pPr indent="-228600" lvl="8" marL="4114800" marR="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Verdana"/>
                <a:ea typeface="Verdana"/>
                <a:cs typeface="Verdana"/>
                <a:sym typeface="Verdana"/>
              </a:defRPr>
            </a:lvl9pPr>
          </a:lstStyle>
          <a:p/>
        </p:txBody>
      </p:sp>
      <p:sp>
        <p:nvSpPr>
          <p:cNvPr id="120" name="Google Shape;120;p27"/>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21" name="Google Shape;121;p27"/>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22" name="Google Shape;122;p27"/>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3" name="Shape 123"/>
        <p:cNvGrpSpPr/>
        <p:nvPr/>
      </p:nvGrpSpPr>
      <p:grpSpPr>
        <a:xfrm>
          <a:off x="0" y="0"/>
          <a:ext cx="0" cy="0"/>
          <a:chOff x="0" y="0"/>
          <a:chExt cx="0" cy="0"/>
        </a:xfrm>
      </p:grpSpPr>
      <p:sp>
        <p:nvSpPr>
          <p:cNvPr id="124" name="Google Shape;124;p28"/>
          <p:cNvSpPr txBox="1"/>
          <p:nvPr>
            <p:ph type="title"/>
          </p:nvPr>
        </p:nvSpPr>
        <p:spPr>
          <a:xfrm>
            <a:off x="1029422" y="1420129"/>
            <a:ext cx="3363225" cy="1139797"/>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Clr>
                <a:schemeClr val="lt1"/>
              </a:buClr>
              <a:buSzPts val="2500"/>
              <a:buFont typeface="Verdana"/>
              <a:buNone/>
              <a:defRPr b="0" i="0" sz="25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125" name="Google Shape;125;p28"/>
          <p:cNvSpPr txBox="1"/>
          <p:nvPr>
            <p:ph idx="1" type="body"/>
          </p:nvPr>
        </p:nvSpPr>
        <p:spPr>
          <a:xfrm>
            <a:off x="1029422" y="2559926"/>
            <a:ext cx="3363226" cy="2590527"/>
          </a:xfrm>
          <a:prstGeom prst="rect">
            <a:avLst/>
          </a:prstGeom>
          <a:noFill/>
          <a:ln>
            <a:noFill/>
          </a:ln>
        </p:spPr>
        <p:txBody>
          <a:bodyPr anchorCtr="0" anchor="t" bIns="46700" lIns="93400" spcFirstLastPara="1" rIns="93400" wrap="square" tIns="46700">
            <a:noAutofit/>
          </a:bodyPr>
          <a:lstStyle>
            <a:lvl1pPr indent="-228600" lvl="0" marL="457200" marR="0" algn="l">
              <a:lnSpc>
                <a:spcPct val="100000"/>
              </a:lnSpc>
              <a:spcBef>
                <a:spcPts val="240"/>
              </a:spcBef>
              <a:spcAft>
                <a:spcPts val="0"/>
              </a:spcAft>
              <a:buClr>
                <a:schemeClr val="lt2"/>
              </a:buClr>
              <a:buSzPts val="1200"/>
              <a:buFont typeface="Noto Sans Symbols"/>
              <a:buNone/>
              <a:defRPr b="0" i="0" sz="1200" u="none" cap="none" strike="noStrike">
                <a:solidFill>
                  <a:schemeClr val="lt1"/>
                </a:solidFill>
                <a:latin typeface="Verdana"/>
                <a:ea typeface="Verdana"/>
                <a:cs typeface="Verdana"/>
                <a:sym typeface="Verdana"/>
              </a:defRPr>
            </a:lvl1pPr>
            <a:lvl2pPr indent="-228600" lvl="1" marL="914400" marR="0" algn="l">
              <a:lnSpc>
                <a:spcPct val="100000"/>
              </a:lnSpc>
              <a:spcBef>
                <a:spcPts val="613"/>
              </a:spcBef>
              <a:spcAft>
                <a:spcPts val="0"/>
              </a:spcAft>
              <a:buClr>
                <a:schemeClr val="lt2"/>
              </a:buClr>
              <a:buSzPts val="1200"/>
              <a:buFont typeface="Noto Sans Symbols"/>
              <a:buNone/>
              <a:defRPr b="0" i="0" sz="1200" u="none" cap="none" strike="noStrike">
                <a:solidFill>
                  <a:schemeClr val="lt1"/>
                </a:solidFill>
                <a:latin typeface="Verdana"/>
                <a:ea typeface="Verdana"/>
                <a:cs typeface="Verdana"/>
                <a:sym typeface="Verdana"/>
              </a:defRPr>
            </a:lvl2pPr>
            <a:lvl3pPr indent="-228600" lvl="2" marL="1371600" marR="0" algn="l">
              <a:lnSpc>
                <a:spcPct val="100000"/>
              </a:lnSpc>
              <a:spcBef>
                <a:spcPts val="613"/>
              </a:spcBef>
              <a:spcAft>
                <a:spcPts val="0"/>
              </a:spcAft>
              <a:buClr>
                <a:schemeClr val="lt2"/>
              </a:buClr>
              <a:buSzPts val="1000"/>
              <a:buFont typeface="Noto Sans Symbols"/>
              <a:buNone/>
              <a:defRPr b="0" i="0" sz="1000" u="none" cap="none" strike="noStrike">
                <a:solidFill>
                  <a:schemeClr val="lt1"/>
                </a:solidFill>
                <a:latin typeface="Verdana"/>
                <a:ea typeface="Verdana"/>
                <a:cs typeface="Verdana"/>
                <a:sym typeface="Verdana"/>
              </a:defRPr>
            </a:lvl3pPr>
            <a:lvl4pPr indent="-228600" lvl="3" marL="1828800" marR="0" algn="l">
              <a:lnSpc>
                <a:spcPct val="100000"/>
              </a:lnSpc>
              <a:spcBef>
                <a:spcPts val="613"/>
              </a:spcBef>
              <a:spcAft>
                <a:spcPts val="0"/>
              </a:spcAft>
              <a:buClr>
                <a:schemeClr val="lt2"/>
              </a:buClr>
              <a:buSzPts val="900"/>
              <a:buFont typeface="Noto Sans Symbols"/>
              <a:buNone/>
              <a:defRPr b="0" i="0" sz="900" u="none" cap="none" strike="noStrike">
                <a:solidFill>
                  <a:schemeClr val="lt1"/>
                </a:solidFill>
                <a:latin typeface="Verdana"/>
                <a:ea typeface="Verdana"/>
                <a:cs typeface="Verdana"/>
                <a:sym typeface="Verdana"/>
              </a:defRPr>
            </a:lvl4pPr>
            <a:lvl5pPr indent="-228600" lvl="4" marL="2286000" marR="0" algn="l">
              <a:lnSpc>
                <a:spcPct val="100000"/>
              </a:lnSpc>
              <a:spcBef>
                <a:spcPts val="613"/>
              </a:spcBef>
              <a:spcAft>
                <a:spcPts val="0"/>
              </a:spcAft>
              <a:buClr>
                <a:schemeClr val="lt2"/>
              </a:buClr>
              <a:buSzPts val="900"/>
              <a:buFont typeface="Noto Sans Symbols"/>
              <a:buNone/>
              <a:defRPr b="0" i="0" sz="900" u="none" cap="none" strike="noStrike">
                <a:solidFill>
                  <a:schemeClr val="lt1"/>
                </a:solidFill>
                <a:latin typeface="Verdana"/>
                <a:ea typeface="Verdana"/>
                <a:cs typeface="Verdana"/>
                <a:sym typeface="Verdana"/>
              </a:defRPr>
            </a:lvl5pPr>
            <a:lvl6pPr indent="-228600" lvl="5" marL="2743200" marR="0" algn="l">
              <a:lnSpc>
                <a:spcPct val="100000"/>
              </a:lnSpc>
              <a:spcBef>
                <a:spcPts val="613"/>
              </a:spcBef>
              <a:spcAft>
                <a:spcPts val="0"/>
              </a:spcAft>
              <a:buClr>
                <a:schemeClr val="lt1"/>
              </a:buClr>
              <a:buSzPts val="900"/>
              <a:buFont typeface="Arial"/>
              <a:buNone/>
              <a:defRPr b="0" i="0" sz="900" u="none" cap="none" strike="noStrike">
                <a:solidFill>
                  <a:schemeClr val="lt1"/>
                </a:solidFill>
                <a:latin typeface="Verdana"/>
                <a:ea typeface="Verdana"/>
                <a:cs typeface="Verdana"/>
                <a:sym typeface="Verdana"/>
              </a:defRPr>
            </a:lvl6pPr>
            <a:lvl7pPr indent="-228600" lvl="6" marL="3200400" marR="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Verdana"/>
                <a:ea typeface="Verdana"/>
                <a:cs typeface="Verdana"/>
                <a:sym typeface="Verdana"/>
              </a:defRPr>
            </a:lvl7pPr>
            <a:lvl8pPr indent="-228600" lvl="7" marL="3657600" marR="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Verdana"/>
                <a:ea typeface="Verdana"/>
                <a:cs typeface="Verdana"/>
                <a:sym typeface="Verdana"/>
              </a:defRPr>
            </a:lvl8pPr>
            <a:lvl9pPr indent="-228600" lvl="8" marL="4114800" marR="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Verdana"/>
                <a:ea typeface="Verdana"/>
                <a:cs typeface="Verdana"/>
                <a:sym typeface="Verdana"/>
              </a:defRPr>
            </a:lvl9pPr>
          </a:lstStyle>
          <a:p/>
        </p:txBody>
      </p:sp>
      <p:sp>
        <p:nvSpPr>
          <p:cNvPr id="126" name="Google Shape;126;p28"/>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27" name="Google Shape;127;p28"/>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28" name="Google Shape;128;p28"/>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grpSp>
        <p:nvGrpSpPr>
          <p:cNvPr id="129" name="Google Shape;129;p28"/>
          <p:cNvGrpSpPr/>
          <p:nvPr/>
        </p:nvGrpSpPr>
        <p:grpSpPr>
          <a:xfrm>
            <a:off x="4605536" y="1018096"/>
            <a:ext cx="1883696" cy="1566929"/>
            <a:chOff x="4718762" y="993075"/>
            <a:chExt cx="1847138" cy="1530439"/>
          </a:xfrm>
        </p:grpSpPr>
        <p:sp>
          <p:nvSpPr>
            <p:cNvPr id="130" name="Google Shape;130;p28"/>
            <p:cNvSpPr/>
            <p:nvPr/>
          </p:nvSpPr>
          <p:spPr>
            <a:xfrm>
              <a:off x="5479247" y="1436861"/>
              <a:ext cx="1086653" cy="1086653"/>
            </a:xfrm>
            <a:prstGeom prst="ellipse">
              <a:avLst/>
            </a:prstGeom>
            <a:noFill/>
            <a:ln cap="rnd" cmpd="sng" w="12700">
              <a:solidFill>
                <a:srgbClr val="76D9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31" name="Google Shape;131;p28"/>
            <p:cNvSpPr/>
            <p:nvPr/>
          </p:nvSpPr>
          <p:spPr>
            <a:xfrm>
              <a:off x="5650541" y="1411791"/>
              <a:ext cx="830365" cy="830365"/>
            </a:xfrm>
            <a:prstGeom prst="ellipse">
              <a:avLst/>
            </a:prstGeom>
            <a:solidFill>
              <a:srgbClr val="76D9E8"/>
            </a:solidFill>
            <a:ln cap="rnd" cmpd="sng" w="12700">
              <a:solidFill>
                <a:srgbClr val="76D9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32" name="Google Shape;132;p28"/>
            <p:cNvSpPr/>
            <p:nvPr/>
          </p:nvSpPr>
          <p:spPr>
            <a:xfrm>
              <a:off x="5256184" y="1894454"/>
              <a:ext cx="602364" cy="602364"/>
            </a:xfrm>
            <a:prstGeom prst="ellipse">
              <a:avLst/>
            </a:prstGeom>
            <a:noFill/>
            <a:ln cap="rnd" cmpd="sng" w="12700">
              <a:solidFill>
                <a:srgbClr val="76D9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33" name="Google Shape;133;p28"/>
            <p:cNvSpPr/>
            <p:nvPr/>
          </p:nvSpPr>
          <p:spPr>
            <a:xfrm>
              <a:off x="5424145" y="1811313"/>
              <a:ext cx="489588" cy="489588"/>
            </a:xfrm>
            <a:prstGeom prst="ellipse">
              <a:avLst/>
            </a:prstGeom>
            <a:solidFill>
              <a:srgbClr val="76D9E8"/>
            </a:solidFill>
            <a:ln cap="rnd" cmpd="sng" w="12700">
              <a:solidFill>
                <a:srgbClr val="76D9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34" name="Google Shape;134;p28"/>
            <p:cNvSpPr/>
            <p:nvPr/>
          </p:nvSpPr>
          <p:spPr>
            <a:xfrm>
              <a:off x="4718762" y="2083426"/>
              <a:ext cx="256601" cy="256601"/>
            </a:xfrm>
            <a:prstGeom prst="ellipse">
              <a:avLst/>
            </a:prstGeom>
            <a:noFill/>
            <a:ln cap="rnd" cmpd="sng" w="12700">
              <a:solidFill>
                <a:srgbClr val="76D9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35" name="Google Shape;135;p28"/>
            <p:cNvSpPr/>
            <p:nvPr/>
          </p:nvSpPr>
          <p:spPr>
            <a:xfrm>
              <a:off x="6132091" y="993075"/>
              <a:ext cx="256601" cy="256601"/>
            </a:xfrm>
            <a:prstGeom prst="ellipse">
              <a:avLst/>
            </a:prstGeom>
            <a:noFill/>
            <a:ln cap="rnd" cmpd="sng" w="12700">
              <a:solidFill>
                <a:srgbClr val="76D9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36" name="Google Shape;136;p28"/>
            <p:cNvSpPr/>
            <p:nvPr/>
          </p:nvSpPr>
          <p:spPr>
            <a:xfrm>
              <a:off x="5059596" y="1894454"/>
              <a:ext cx="197439" cy="197439"/>
            </a:xfrm>
            <a:prstGeom prst="ellipse">
              <a:avLst/>
            </a:prstGeom>
            <a:solidFill>
              <a:srgbClr val="76D9E8"/>
            </a:solidFill>
            <a:ln cap="rnd" cmpd="sng" w="12700">
              <a:solidFill>
                <a:srgbClr val="76D9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37" name="Google Shape;137;p28"/>
            <p:cNvSpPr/>
            <p:nvPr/>
          </p:nvSpPr>
          <p:spPr>
            <a:xfrm>
              <a:off x="6148801" y="1060593"/>
              <a:ext cx="197439" cy="197439"/>
            </a:xfrm>
            <a:prstGeom prst="ellipse">
              <a:avLst/>
            </a:prstGeom>
            <a:solidFill>
              <a:srgbClr val="76D9E8"/>
            </a:solidFill>
            <a:ln cap="rnd" cmpd="sng" w="12700">
              <a:solidFill>
                <a:srgbClr val="76D9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grpSp>
      <p:sp>
        <p:nvSpPr>
          <p:cNvPr id="138" name="Google Shape;138;p28"/>
          <p:cNvSpPr/>
          <p:nvPr>
            <p:ph idx="2" type="pic"/>
          </p:nvPr>
        </p:nvSpPr>
        <p:spPr>
          <a:xfrm>
            <a:off x="4766702" y="1639696"/>
            <a:ext cx="3496866" cy="3510757"/>
          </a:xfrm>
          <a:prstGeom prst="ellipse">
            <a:avLst/>
          </a:prstGeom>
          <a:noFill/>
          <a:ln cap="flat" cmpd="sng" w="76200">
            <a:solidFill>
              <a:srgbClr val="76D9E8"/>
            </a:solidFill>
            <a:prstDash val="solid"/>
            <a:round/>
            <a:headEnd len="sm" w="sm" type="none"/>
            <a:tailEnd len="sm" w="sm" type="none"/>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lin ang="5400012" scaled="0"/>
        </a:gradFill>
      </p:bgPr>
    </p:bg>
    <p:spTree>
      <p:nvGrpSpPr>
        <p:cNvPr id="9" name="Shape 9"/>
        <p:cNvGrpSpPr/>
        <p:nvPr/>
      </p:nvGrpSpPr>
      <p:grpSpPr>
        <a:xfrm>
          <a:off x="0" y="0"/>
          <a:ext cx="0" cy="0"/>
          <a:chOff x="0" y="0"/>
          <a:chExt cx="0" cy="0"/>
        </a:xfrm>
      </p:grpSpPr>
      <p:sp>
        <p:nvSpPr>
          <p:cNvPr id="10" name="Google Shape;10;p19"/>
          <p:cNvSpPr/>
          <p:nvPr/>
        </p:nvSpPr>
        <p:spPr>
          <a:xfrm>
            <a:off x="-71003" y="4138962"/>
            <a:ext cx="1778461" cy="1954755"/>
          </a:xfrm>
          <a:custGeom>
            <a:rect b="b" l="l" r="r" t="t"/>
            <a:pathLst>
              <a:path extrusionOk="0" h="1909234" w="1743945">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rgbClr val="76D9E8">
              <a:alpha val="7058"/>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1" name="Google Shape;11;p19"/>
          <p:cNvSpPr/>
          <p:nvPr/>
        </p:nvSpPr>
        <p:spPr>
          <a:xfrm>
            <a:off x="530943" y="1121426"/>
            <a:ext cx="1947020" cy="1954754"/>
          </a:xfrm>
          <a:prstGeom prst="ellipse">
            <a:avLst/>
          </a:prstGeom>
          <a:solidFill>
            <a:srgbClr val="76D9E8">
              <a:alpha val="9019"/>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2" name="Google Shape;12;p19"/>
          <p:cNvSpPr/>
          <p:nvPr/>
        </p:nvSpPr>
        <p:spPr>
          <a:xfrm>
            <a:off x="1915913" y="289679"/>
            <a:ext cx="1947020" cy="1954754"/>
          </a:xfrm>
          <a:prstGeom prst="ellipse">
            <a:avLst/>
          </a:prstGeom>
          <a:solidFill>
            <a:srgbClr val="76D9E8">
              <a:alpha val="9019"/>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3" name="Google Shape;13;p19"/>
          <p:cNvSpPr/>
          <p:nvPr/>
        </p:nvSpPr>
        <p:spPr>
          <a:xfrm>
            <a:off x="530941" y="5865733"/>
            <a:ext cx="1947021" cy="1222218"/>
          </a:xfrm>
          <a:custGeom>
            <a:rect b="b" l="l" r="r" t="t"/>
            <a:pathLst>
              <a:path extrusionOk="0" h="1193756" w="1909234">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rgbClr val="76D9E8">
              <a:alpha val="14901"/>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4" name="Google Shape;14;p19"/>
          <p:cNvSpPr/>
          <p:nvPr/>
        </p:nvSpPr>
        <p:spPr>
          <a:xfrm>
            <a:off x="-47635" y="-63180"/>
            <a:ext cx="1477787" cy="1717050"/>
          </a:xfrm>
          <a:custGeom>
            <a:rect b="b" l="l" r="r" t="t"/>
            <a:pathLst>
              <a:path extrusionOk="0" h="1677064" w="1449107">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rgbClr val="76D9E8">
              <a:alpha val="12941"/>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5" name="Google Shape;15;p19"/>
          <p:cNvSpPr/>
          <p:nvPr/>
        </p:nvSpPr>
        <p:spPr>
          <a:xfrm>
            <a:off x="942403" y="-165476"/>
            <a:ext cx="1947020" cy="1954754"/>
          </a:xfrm>
          <a:prstGeom prst="ellipse">
            <a:avLst/>
          </a:prstGeom>
          <a:solidFill>
            <a:srgbClr val="76D9E8">
              <a:alpha val="20000"/>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6" name="Google Shape;16;p19"/>
          <p:cNvSpPr/>
          <p:nvPr/>
        </p:nvSpPr>
        <p:spPr>
          <a:xfrm>
            <a:off x="0" y="676492"/>
            <a:ext cx="1947020" cy="1954754"/>
          </a:xfrm>
          <a:prstGeom prst="ellipse">
            <a:avLst/>
          </a:prstGeom>
          <a:solidFill>
            <a:srgbClr val="76D9E8">
              <a:alpha val="14117"/>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7" name="Google Shape;17;p19"/>
          <p:cNvSpPr/>
          <p:nvPr/>
        </p:nvSpPr>
        <p:spPr>
          <a:xfrm>
            <a:off x="7645920" y="-63180"/>
            <a:ext cx="1728003" cy="1717050"/>
          </a:xfrm>
          <a:custGeom>
            <a:rect b="b" l="l" r="r" t="t"/>
            <a:pathLst>
              <a:path extrusionOk="0" h="1677064" w="1694467">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rgbClr val="5CF0F7">
              <a:alpha val="9019"/>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8" name="Google Shape;18;p19"/>
          <p:cNvSpPr/>
          <p:nvPr/>
        </p:nvSpPr>
        <p:spPr>
          <a:xfrm>
            <a:off x="6238578" y="-63179"/>
            <a:ext cx="1947021" cy="1746110"/>
          </a:xfrm>
          <a:custGeom>
            <a:rect b="b" l="l" r="r" t="t"/>
            <a:pathLst>
              <a:path extrusionOk="0" h="1705448" w="1909234">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rgbClr val="76D9E8">
              <a:alpha val="9019"/>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9" name="Google Shape;19;p19"/>
          <p:cNvSpPr/>
          <p:nvPr/>
        </p:nvSpPr>
        <p:spPr>
          <a:xfrm>
            <a:off x="7642782" y="1121424"/>
            <a:ext cx="1731141" cy="1954755"/>
          </a:xfrm>
          <a:custGeom>
            <a:rect b="b" l="l" r="r" t="t"/>
            <a:pathLst>
              <a:path extrusionOk="0" h="1909234" w="169754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rgbClr val="76D9E8">
              <a:alpha val="14117"/>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0" name="Google Shape;20;p19"/>
          <p:cNvSpPr/>
          <p:nvPr/>
        </p:nvSpPr>
        <p:spPr>
          <a:xfrm>
            <a:off x="8216129" y="5262906"/>
            <a:ext cx="1159701" cy="1801686"/>
          </a:xfrm>
          <a:custGeom>
            <a:rect b="b" l="l" r="r" t="t"/>
            <a:pathLst>
              <a:path extrusionOk="0" h="1759729" w="1137194">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rgbClr val="76D9E8">
              <a:alpha val="14901"/>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1" name="Google Shape;21;p19"/>
          <p:cNvSpPr/>
          <p:nvPr/>
        </p:nvSpPr>
        <p:spPr>
          <a:xfrm>
            <a:off x="6793558" y="4466936"/>
            <a:ext cx="1947020" cy="1954754"/>
          </a:xfrm>
          <a:prstGeom prst="ellipse">
            <a:avLst/>
          </a:prstGeom>
          <a:solidFill>
            <a:srgbClr val="76D9E8">
              <a:alpha val="3921"/>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2" name="Google Shape;22;p19"/>
          <p:cNvSpPr/>
          <p:nvPr/>
        </p:nvSpPr>
        <p:spPr>
          <a:xfrm>
            <a:off x="-71003" y="5066758"/>
            <a:ext cx="1380655" cy="1954755"/>
          </a:xfrm>
          <a:custGeom>
            <a:rect b="b" l="l" r="r" t="t"/>
            <a:pathLst>
              <a:path extrusionOk="0" h="1909234" w="1353860">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rgbClr val="76D9E8">
              <a:alpha val="14901"/>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3" name="Google Shape;23;p19"/>
          <p:cNvSpPr/>
          <p:nvPr/>
        </p:nvSpPr>
        <p:spPr>
          <a:xfrm>
            <a:off x="722493" y="4904551"/>
            <a:ext cx="1947020" cy="1954754"/>
          </a:xfrm>
          <a:prstGeom prst="ellipse">
            <a:avLst/>
          </a:prstGeom>
          <a:solidFill>
            <a:srgbClr val="76D9E8">
              <a:alpha val="7058"/>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4" name="Google Shape;24;p19"/>
          <p:cNvSpPr/>
          <p:nvPr/>
        </p:nvSpPr>
        <p:spPr>
          <a:xfrm>
            <a:off x="6238579" y="802681"/>
            <a:ext cx="1947020" cy="1954754"/>
          </a:xfrm>
          <a:prstGeom prst="ellipse">
            <a:avLst/>
          </a:prstGeom>
          <a:solidFill>
            <a:srgbClr val="76D9E8">
              <a:alpha val="14117"/>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5" name="Google Shape;25;p19"/>
          <p:cNvSpPr/>
          <p:nvPr/>
        </p:nvSpPr>
        <p:spPr>
          <a:xfrm>
            <a:off x="6586889" y="5262906"/>
            <a:ext cx="1947020" cy="1954754"/>
          </a:xfrm>
          <a:prstGeom prst="ellipse">
            <a:avLst/>
          </a:prstGeom>
          <a:solidFill>
            <a:srgbClr val="76D9E8">
              <a:alpha val="9019"/>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6" name="Google Shape;26;p19"/>
          <p:cNvSpPr/>
          <p:nvPr/>
        </p:nvSpPr>
        <p:spPr>
          <a:xfrm>
            <a:off x="8564418" y="612116"/>
            <a:ext cx="809505" cy="1282791"/>
          </a:xfrm>
          <a:custGeom>
            <a:rect b="b" l="l" r="r" t="t"/>
            <a:pathLst>
              <a:path extrusionOk="0" h="1252918" w="793794">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rgbClr val="76D9E8">
              <a:alpha val="9019"/>
            </a:srgbClr>
          </a:solidFill>
          <a:ln cap="rnd" cmpd="sng" w="177800">
            <a:solidFill>
              <a:srgbClr val="E8F8FB">
                <a:alpha val="5098"/>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7" name="Google Shape;27;p19"/>
          <p:cNvSpPr/>
          <p:nvPr/>
        </p:nvSpPr>
        <p:spPr>
          <a:xfrm>
            <a:off x="6475779" y="211436"/>
            <a:ext cx="1061885" cy="1066103"/>
          </a:xfrm>
          <a:prstGeom prst="ellipse">
            <a:avLst/>
          </a:prstGeom>
          <a:solidFill>
            <a:srgbClr val="76D9E8">
              <a:alpha val="9019"/>
            </a:srgbClr>
          </a:solidFill>
          <a:ln cap="rnd" cmpd="sng" w="177800">
            <a:solidFill>
              <a:srgbClr val="E8F8FB">
                <a:alpha val="5098"/>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8" name="Google Shape;28;p19"/>
          <p:cNvSpPr/>
          <p:nvPr/>
        </p:nvSpPr>
        <p:spPr>
          <a:xfrm>
            <a:off x="7008138" y="1485233"/>
            <a:ext cx="1242364" cy="1247299"/>
          </a:xfrm>
          <a:prstGeom prst="ellipse">
            <a:avLst/>
          </a:prstGeom>
          <a:solidFill>
            <a:srgbClr val="76D9E8">
              <a:alpha val="9019"/>
            </a:srgbClr>
          </a:solidFill>
          <a:ln cap="rnd" cmpd="sng" w="177800">
            <a:solidFill>
              <a:srgbClr val="E8F8FB">
                <a:alpha val="5098"/>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9" name="Google Shape;29;p19"/>
          <p:cNvSpPr/>
          <p:nvPr/>
        </p:nvSpPr>
        <p:spPr>
          <a:xfrm>
            <a:off x="7361945" y="2098803"/>
            <a:ext cx="1061885" cy="1066103"/>
          </a:xfrm>
          <a:prstGeom prst="ellipse">
            <a:avLst/>
          </a:prstGeom>
          <a:solidFill>
            <a:srgbClr val="76D9E8">
              <a:alpha val="9019"/>
            </a:srgbClr>
          </a:solidFill>
          <a:ln cap="rnd" cmpd="sng" w="177800">
            <a:solidFill>
              <a:srgbClr val="E8F8FB">
                <a:alpha val="5098"/>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0" name="Google Shape;30;p19"/>
          <p:cNvSpPr/>
          <p:nvPr/>
        </p:nvSpPr>
        <p:spPr>
          <a:xfrm>
            <a:off x="7902790" y="2725094"/>
            <a:ext cx="735584" cy="738506"/>
          </a:xfrm>
          <a:prstGeom prst="ellipse">
            <a:avLst/>
          </a:prstGeom>
          <a:solidFill>
            <a:srgbClr val="76D9E8">
              <a:alpha val="9019"/>
            </a:srgbClr>
          </a:solidFill>
          <a:ln cap="rnd" cmpd="sng" w="177800">
            <a:solidFill>
              <a:srgbClr val="E8F8FB">
                <a:alpha val="5098"/>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1" name="Google Shape;31;p19"/>
          <p:cNvSpPr/>
          <p:nvPr/>
        </p:nvSpPr>
        <p:spPr>
          <a:xfrm>
            <a:off x="698612" y="-103383"/>
            <a:ext cx="1217301" cy="714453"/>
          </a:xfrm>
          <a:custGeom>
            <a:rect b="b" l="l" r="r" t="t"/>
            <a:pathLst>
              <a:path extrusionOk="0" h="697815" w="1193676">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rgbClr val="76D9E8">
              <a:alpha val="9019"/>
            </a:srgbClr>
          </a:solidFill>
          <a:ln cap="rnd" cmpd="sng" w="177800">
            <a:solidFill>
              <a:srgbClr val="E8F8FB">
                <a:alpha val="5098"/>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2" name="Google Shape;32;p19"/>
          <p:cNvSpPr/>
          <p:nvPr/>
        </p:nvSpPr>
        <p:spPr>
          <a:xfrm>
            <a:off x="1532378" y="-103383"/>
            <a:ext cx="1049394" cy="470854"/>
          </a:xfrm>
          <a:custGeom>
            <a:rect b="b" l="l" r="r" t="t"/>
            <a:pathLst>
              <a:path extrusionOk="0" h="459889" w="1029028">
                <a:moveTo>
                  <a:pt x="0" y="0"/>
                </a:moveTo>
                <a:lnTo>
                  <a:pt x="1029028" y="0"/>
                </a:lnTo>
                <a:cubicBezTo>
                  <a:pt x="1001386" y="259074"/>
                  <a:pt x="781401" y="459889"/>
                  <a:pt x="514514" y="459889"/>
                </a:cubicBezTo>
                <a:cubicBezTo>
                  <a:pt x="247627" y="459889"/>
                  <a:pt x="27642" y="259074"/>
                  <a:pt x="0" y="0"/>
                </a:cubicBezTo>
                <a:close/>
              </a:path>
            </a:pathLst>
          </a:custGeom>
          <a:solidFill>
            <a:srgbClr val="76D9E8">
              <a:alpha val="9019"/>
            </a:srgbClr>
          </a:solidFill>
          <a:ln cap="rnd" cmpd="sng" w="177800">
            <a:solidFill>
              <a:srgbClr val="E8F8FB">
                <a:alpha val="5098"/>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3" name="Google Shape;33;p19"/>
          <p:cNvSpPr/>
          <p:nvPr/>
        </p:nvSpPr>
        <p:spPr>
          <a:xfrm>
            <a:off x="-71001" y="-103383"/>
            <a:ext cx="601945" cy="626888"/>
          </a:xfrm>
          <a:custGeom>
            <a:rect b="b" l="l" r="r" t="t"/>
            <a:pathLst>
              <a:path extrusionOk="0" h="612289" w="590263">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rgbClr val="76D9E8">
              <a:alpha val="9019"/>
            </a:srgbClr>
          </a:solidFill>
          <a:ln cap="rnd" cmpd="sng" w="177800">
            <a:solidFill>
              <a:srgbClr val="E8F8FB">
                <a:alpha val="5098"/>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4" name="Google Shape;34;p19"/>
          <p:cNvSpPr/>
          <p:nvPr/>
        </p:nvSpPr>
        <p:spPr>
          <a:xfrm>
            <a:off x="282923" y="4424826"/>
            <a:ext cx="1424534" cy="1430193"/>
          </a:xfrm>
          <a:prstGeom prst="ellipse">
            <a:avLst/>
          </a:prstGeom>
          <a:solidFill>
            <a:srgbClr val="76D9E8">
              <a:alpha val="5098"/>
            </a:srgbClr>
          </a:solidFill>
          <a:ln cap="rnd" cmpd="sng" w="177800">
            <a:solidFill>
              <a:srgbClr val="E8F8FB">
                <a:alpha val="313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5" name="Google Shape;35;p19"/>
          <p:cNvSpPr/>
          <p:nvPr/>
        </p:nvSpPr>
        <p:spPr>
          <a:xfrm>
            <a:off x="5906768" y="6644703"/>
            <a:ext cx="1138025" cy="454350"/>
          </a:xfrm>
          <a:custGeom>
            <a:rect b="b" l="l" r="r" t="t"/>
            <a:pathLst>
              <a:path extrusionOk="0" h="443769" w="1115939">
                <a:moveTo>
                  <a:pt x="557969" y="0"/>
                </a:moveTo>
                <a:cubicBezTo>
                  <a:pt x="830120" y="0"/>
                  <a:pt x="1058049" y="189335"/>
                  <a:pt x="1115939" y="443769"/>
                </a:cubicBezTo>
                <a:lnTo>
                  <a:pt x="0" y="443769"/>
                </a:lnTo>
                <a:cubicBezTo>
                  <a:pt x="57889" y="189335"/>
                  <a:pt x="285818" y="0"/>
                  <a:pt x="557969" y="0"/>
                </a:cubicBezTo>
                <a:close/>
              </a:path>
            </a:pathLst>
          </a:custGeom>
          <a:solidFill>
            <a:srgbClr val="76D9E8">
              <a:alpha val="5098"/>
            </a:srgbClr>
          </a:solidFill>
          <a:ln cap="rnd" cmpd="sng" w="177800">
            <a:solidFill>
              <a:srgbClr val="E8F8FB">
                <a:alpha val="313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6" name="Google Shape;36;p19"/>
          <p:cNvSpPr/>
          <p:nvPr/>
        </p:nvSpPr>
        <p:spPr>
          <a:xfrm>
            <a:off x="6249283" y="6561644"/>
            <a:ext cx="1261502" cy="537409"/>
          </a:xfrm>
          <a:custGeom>
            <a:rect b="b" l="l" r="r" t="t"/>
            <a:pathLst>
              <a:path extrusionOk="0" h="524894" w="1237019">
                <a:moveTo>
                  <a:pt x="618509" y="0"/>
                </a:moveTo>
                <a:cubicBezTo>
                  <a:pt x="930325" y="0"/>
                  <a:pt x="1189147" y="226891"/>
                  <a:pt x="1237019" y="524894"/>
                </a:cubicBezTo>
                <a:lnTo>
                  <a:pt x="0" y="524894"/>
                </a:lnTo>
                <a:cubicBezTo>
                  <a:pt x="47872" y="226891"/>
                  <a:pt x="306694" y="0"/>
                  <a:pt x="618509" y="0"/>
                </a:cubicBezTo>
                <a:close/>
              </a:path>
            </a:pathLst>
          </a:custGeom>
          <a:solidFill>
            <a:srgbClr val="76D9E8">
              <a:alpha val="5098"/>
            </a:srgbClr>
          </a:solidFill>
          <a:ln cap="rnd" cmpd="sng" w="177800">
            <a:solidFill>
              <a:srgbClr val="E8F8FB">
                <a:alpha val="313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7" name="Google Shape;37;p19"/>
          <p:cNvSpPr/>
          <p:nvPr/>
        </p:nvSpPr>
        <p:spPr>
          <a:xfrm>
            <a:off x="7727629" y="6561645"/>
            <a:ext cx="1235384" cy="537408"/>
          </a:xfrm>
          <a:custGeom>
            <a:rect b="b" l="l" r="r" t="t"/>
            <a:pathLst>
              <a:path extrusionOk="0" h="524893" w="1211408">
                <a:moveTo>
                  <a:pt x="605704" y="0"/>
                </a:moveTo>
                <a:cubicBezTo>
                  <a:pt x="914574" y="0"/>
                  <a:pt x="1170243" y="227782"/>
                  <a:pt x="1211408" y="524893"/>
                </a:cubicBezTo>
                <a:lnTo>
                  <a:pt x="0" y="524893"/>
                </a:lnTo>
                <a:cubicBezTo>
                  <a:pt x="41165" y="227782"/>
                  <a:pt x="296834" y="0"/>
                  <a:pt x="605704" y="0"/>
                </a:cubicBezTo>
                <a:close/>
              </a:path>
            </a:pathLst>
          </a:custGeom>
          <a:solidFill>
            <a:srgbClr val="76D9E8">
              <a:alpha val="5098"/>
            </a:srgbClr>
          </a:solidFill>
          <a:ln cap="rnd" cmpd="sng" w="177800">
            <a:solidFill>
              <a:srgbClr val="E8F8FB">
                <a:alpha val="313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8" name="Google Shape;38;p19"/>
          <p:cNvSpPr/>
          <p:nvPr/>
        </p:nvSpPr>
        <p:spPr>
          <a:xfrm>
            <a:off x="11292" y="5059816"/>
            <a:ext cx="623327" cy="625803"/>
          </a:xfrm>
          <a:prstGeom prst="ellipse">
            <a:avLst/>
          </a:prstGeom>
          <a:solidFill>
            <a:srgbClr val="5CF0F7">
              <a:alpha val="3921"/>
            </a:srgbClr>
          </a:solidFill>
          <a:ln cap="rnd" cmpd="sng" w="127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9" name="Google Shape;39;p19"/>
          <p:cNvSpPr/>
          <p:nvPr/>
        </p:nvSpPr>
        <p:spPr>
          <a:xfrm>
            <a:off x="-71003" y="6319739"/>
            <a:ext cx="793497" cy="768212"/>
          </a:xfrm>
          <a:custGeom>
            <a:rect b="b" l="l" r="r" t="t"/>
            <a:pathLst>
              <a:path extrusionOk="0" h="750322" w="778097">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0" name="Google Shape;40;p19"/>
          <p:cNvSpPr/>
          <p:nvPr/>
        </p:nvSpPr>
        <p:spPr>
          <a:xfrm>
            <a:off x="-71003" y="5281569"/>
            <a:ext cx="574677" cy="918960"/>
          </a:xfrm>
          <a:custGeom>
            <a:rect b="b" l="l" r="r" t="t"/>
            <a:pathLst>
              <a:path extrusionOk="0" h="897560" w="563524">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1" name="Google Shape;41;p19"/>
          <p:cNvSpPr/>
          <p:nvPr/>
        </p:nvSpPr>
        <p:spPr>
          <a:xfrm>
            <a:off x="-26268" y="493888"/>
            <a:ext cx="610260" cy="927298"/>
          </a:xfrm>
          <a:custGeom>
            <a:rect b="b" l="l" r="r" t="t"/>
            <a:pathLst>
              <a:path extrusionOk="0" h="905704" w="598416">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rgbClr val="5CF0F7">
              <a:alpha val="3921"/>
            </a:srgbClr>
          </a:solidFill>
          <a:ln cap="rnd" cmpd="sng" w="127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2" name="Google Shape;42;p19"/>
          <p:cNvSpPr/>
          <p:nvPr/>
        </p:nvSpPr>
        <p:spPr>
          <a:xfrm>
            <a:off x="483594" y="856745"/>
            <a:ext cx="928844" cy="932533"/>
          </a:xfrm>
          <a:prstGeom prst="ellipse">
            <a:avLst/>
          </a:prstGeom>
          <a:solidFill>
            <a:srgbClr val="5CF0F7">
              <a:alpha val="3921"/>
            </a:srgbClr>
          </a:solidFill>
          <a:ln cap="rnd" cmpd="sng" w="635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3" name="Google Shape;43;p19"/>
          <p:cNvSpPr/>
          <p:nvPr/>
        </p:nvSpPr>
        <p:spPr>
          <a:xfrm>
            <a:off x="325541" y="1486886"/>
            <a:ext cx="788292" cy="791423"/>
          </a:xfrm>
          <a:prstGeom prst="ellipse">
            <a:avLst/>
          </a:prstGeom>
          <a:solidFill>
            <a:srgbClr val="5CF0F7">
              <a:alpha val="3921"/>
            </a:srgbClr>
          </a:solidFill>
          <a:ln cap="rnd" cmpd="sng" w="635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4" name="Google Shape;44;p19"/>
          <p:cNvSpPr/>
          <p:nvPr/>
        </p:nvSpPr>
        <p:spPr>
          <a:xfrm>
            <a:off x="378605" y="1931974"/>
            <a:ext cx="622446" cy="624919"/>
          </a:xfrm>
          <a:prstGeom prst="ellipse">
            <a:avLst/>
          </a:prstGeom>
          <a:solidFill>
            <a:srgbClr val="5CF0F7">
              <a:alpha val="3921"/>
            </a:srgbClr>
          </a:solidFill>
          <a:ln cap="rnd" cmpd="sng" w="127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5" name="Google Shape;45;p19"/>
          <p:cNvSpPr/>
          <p:nvPr/>
        </p:nvSpPr>
        <p:spPr>
          <a:xfrm>
            <a:off x="157737" y="1965452"/>
            <a:ext cx="532091" cy="534204"/>
          </a:xfrm>
          <a:prstGeom prst="ellipse">
            <a:avLst/>
          </a:prstGeom>
          <a:solidFill>
            <a:srgbClr val="5CF0F7">
              <a:alpha val="3921"/>
            </a:srgbClr>
          </a:solidFill>
          <a:ln cap="rnd" cmpd="sng" w="635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6" name="Google Shape;46;p19"/>
          <p:cNvSpPr/>
          <p:nvPr/>
        </p:nvSpPr>
        <p:spPr>
          <a:xfrm>
            <a:off x="7447046" y="-63180"/>
            <a:ext cx="928845" cy="768735"/>
          </a:xfrm>
          <a:custGeom>
            <a:rect b="b" l="l" r="r" t="t"/>
            <a:pathLst>
              <a:path extrusionOk="0" h="750833" w="910818">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rgbClr val="5CF0F7">
              <a:alpha val="3921"/>
            </a:srgbClr>
          </a:solidFill>
          <a:ln cap="rnd" cmpd="sng" w="635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7" name="Google Shape;47;p19"/>
          <p:cNvSpPr/>
          <p:nvPr/>
        </p:nvSpPr>
        <p:spPr>
          <a:xfrm>
            <a:off x="8890670" y="-63180"/>
            <a:ext cx="483253" cy="627627"/>
          </a:xfrm>
          <a:custGeom>
            <a:rect b="b" l="l" r="r" t="t"/>
            <a:pathLst>
              <a:path extrusionOk="0" h="613011" w="473874">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rgbClr val="5CF0F7">
              <a:alpha val="3921"/>
            </a:srgbClr>
          </a:solidFill>
          <a:ln cap="rnd" cmpd="sng" w="635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8" name="Google Shape;48;p19"/>
          <p:cNvSpPr/>
          <p:nvPr/>
        </p:nvSpPr>
        <p:spPr>
          <a:xfrm>
            <a:off x="7901589" y="289679"/>
            <a:ext cx="1150856" cy="1155428"/>
          </a:xfrm>
          <a:prstGeom prst="ellipse">
            <a:avLst/>
          </a:prstGeom>
          <a:solidFill>
            <a:srgbClr val="5CF0F7">
              <a:alpha val="3921"/>
            </a:srgbClr>
          </a:solidFill>
          <a:ln cap="rnd" cmpd="sng" w="127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9" name="Google Shape;49;p19"/>
          <p:cNvSpPr/>
          <p:nvPr/>
        </p:nvSpPr>
        <p:spPr>
          <a:xfrm>
            <a:off x="9091155" y="767476"/>
            <a:ext cx="282768" cy="929641"/>
          </a:xfrm>
          <a:custGeom>
            <a:rect b="b" l="l" r="r" t="t"/>
            <a:pathLst>
              <a:path extrusionOk="0" h="907992" w="277280">
                <a:moveTo>
                  <a:pt x="277280" y="0"/>
                </a:moveTo>
                <a:lnTo>
                  <a:pt x="277280" y="907992"/>
                </a:lnTo>
                <a:cubicBezTo>
                  <a:pt x="112021" y="824131"/>
                  <a:pt x="0" y="652146"/>
                  <a:pt x="0" y="453996"/>
                </a:cubicBezTo>
                <a:cubicBezTo>
                  <a:pt x="0" y="255847"/>
                  <a:pt x="112021" y="83861"/>
                  <a:pt x="277280" y="0"/>
                </a:cubicBezTo>
                <a:close/>
              </a:path>
            </a:pathLst>
          </a:custGeom>
          <a:solidFill>
            <a:srgbClr val="5CF0F7">
              <a:alpha val="3921"/>
            </a:srgbClr>
          </a:solidFill>
          <a:ln cap="rnd" cmpd="sng" w="635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0" name="Google Shape;50;p19"/>
          <p:cNvSpPr/>
          <p:nvPr/>
        </p:nvSpPr>
        <p:spPr>
          <a:xfrm>
            <a:off x="7741107" y="745867"/>
            <a:ext cx="988927" cy="992855"/>
          </a:xfrm>
          <a:prstGeom prst="ellipse">
            <a:avLst/>
          </a:prstGeom>
          <a:solidFill>
            <a:srgbClr val="5CF0F7">
              <a:alpha val="3921"/>
            </a:srgbClr>
          </a:solidFill>
          <a:ln cap="rnd" cmpd="sng" w="635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1" name="Google Shape;51;p19"/>
          <p:cNvSpPr/>
          <p:nvPr/>
        </p:nvSpPr>
        <p:spPr>
          <a:xfrm>
            <a:off x="7617886" y="1358103"/>
            <a:ext cx="620227" cy="622691"/>
          </a:xfrm>
          <a:prstGeom prst="ellipse">
            <a:avLst/>
          </a:prstGeom>
          <a:solidFill>
            <a:srgbClr val="5CF0F7">
              <a:alpha val="3921"/>
            </a:srgbClr>
          </a:solidFill>
          <a:ln cap="rnd" cmpd="sng" w="127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2" name="Google Shape;52;p19"/>
          <p:cNvSpPr/>
          <p:nvPr/>
        </p:nvSpPr>
        <p:spPr>
          <a:xfrm>
            <a:off x="7780951" y="5745219"/>
            <a:ext cx="752958" cy="755949"/>
          </a:xfrm>
          <a:prstGeom prst="ellipse">
            <a:avLst/>
          </a:prstGeom>
          <a:solidFill>
            <a:srgbClr val="5CF0F7">
              <a:alpha val="3921"/>
            </a:srgbClr>
          </a:solidFill>
          <a:ln cap="rnd" cmpd="sng" w="127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3" name="Google Shape;53;p19"/>
          <p:cNvSpPr/>
          <p:nvPr/>
        </p:nvSpPr>
        <p:spPr>
          <a:xfrm>
            <a:off x="7110888" y="5367244"/>
            <a:ext cx="752958" cy="755949"/>
          </a:xfrm>
          <a:prstGeom prst="ellipse">
            <a:avLst/>
          </a:pr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4" name="Google Shape;54;p19"/>
          <p:cNvSpPr/>
          <p:nvPr/>
        </p:nvSpPr>
        <p:spPr>
          <a:xfrm>
            <a:off x="7642782" y="5045667"/>
            <a:ext cx="752958" cy="755949"/>
          </a:xfrm>
          <a:prstGeom prst="ellipse">
            <a:avLst/>
          </a:prstGeom>
          <a:solidFill>
            <a:srgbClr val="5CF0F7">
              <a:alpha val="3921"/>
            </a:srgbClr>
          </a:solidFill>
          <a:ln cap="rnd" cmpd="sng" w="127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5" name="Google Shape;55;p19"/>
          <p:cNvSpPr/>
          <p:nvPr/>
        </p:nvSpPr>
        <p:spPr>
          <a:xfrm>
            <a:off x="8391900" y="5801616"/>
            <a:ext cx="617621" cy="620074"/>
          </a:xfrm>
          <a:prstGeom prst="ellipse">
            <a:avLst/>
          </a:pr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6" name="Google Shape;56;p19"/>
          <p:cNvSpPr/>
          <p:nvPr/>
        </p:nvSpPr>
        <p:spPr>
          <a:xfrm>
            <a:off x="8238113" y="4195546"/>
            <a:ext cx="564505" cy="566747"/>
          </a:xfrm>
          <a:prstGeom prst="ellipse">
            <a:avLst/>
          </a:pr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7" name="Google Shape;57;p19"/>
          <p:cNvSpPr/>
          <p:nvPr/>
        </p:nvSpPr>
        <p:spPr>
          <a:xfrm>
            <a:off x="8578300" y="5178472"/>
            <a:ext cx="564505" cy="566747"/>
          </a:xfrm>
          <a:prstGeom prst="ellipse">
            <a:avLst/>
          </a:pr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8" name="Google Shape;58;p19"/>
          <p:cNvSpPr/>
          <p:nvPr/>
        </p:nvSpPr>
        <p:spPr>
          <a:xfrm>
            <a:off x="8860552" y="4904549"/>
            <a:ext cx="513371" cy="566748"/>
          </a:xfrm>
          <a:custGeom>
            <a:rect b="b" l="l" r="r" t="t"/>
            <a:pathLst>
              <a:path extrusionOk="0" h="553550" w="503408">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9" name="Google Shape;59;p19"/>
          <p:cNvSpPr txBox="1"/>
          <p:nvPr>
            <p:ph type="title"/>
          </p:nvPr>
        </p:nvSpPr>
        <p:spPr>
          <a:xfrm>
            <a:off x="1029421" y="691836"/>
            <a:ext cx="7266131" cy="946517"/>
          </a:xfrm>
          <a:prstGeom prst="rect">
            <a:avLst/>
          </a:prstGeom>
          <a:noFill/>
          <a:ln>
            <a:noFill/>
          </a:ln>
        </p:spPr>
        <p:txBody>
          <a:bodyPr anchorCtr="0" anchor="ctr" bIns="46700" lIns="93400" spcFirstLastPara="1" rIns="93400" wrap="square" tIns="46700">
            <a:noAutofit/>
          </a:bodyPr>
          <a:lstStyle>
            <a:lvl1pPr lvl="0" marR="0" rtl="0" algn="l">
              <a:lnSpc>
                <a:spcPct val="100000"/>
              </a:lnSpc>
              <a:spcBef>
                <a:spcPts val="0"/>
              </a:spcBef>
              <a:spcAft>
                <a:spcPts val="0"/>
              </a:spcAft>
              <a:buClr>
                <a:schemeClr val="lt1"/>
              </a:buClr>
              <a:buSzPts val="3300"/>
              <a:buFont typeface="Verdana"/>
              <a:buNone/>
              <a:defRPr b="0" i="0" sz="3300" u="none" cap="none" strike="noStrike">
                <a:solidFill>
                  <a:schemeClr val="lt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9pPr>
          </a:lstStyle>
          <a:p/>
        </p:txBody>
      </p:sp>
      <p:sp>
        <p:nvSpPr>
          <p:cNvPr id="60" name="Google Shape;60;p19"/>
          <p:cNvSpPr txBox="1"/>
          <p:nvPr>
            <p:ph idx="1" type="body"/>
          </p:nvPr>
        </p:nvSpPr>
        <p:spPr>
          <a:xfrm>
            <a:off x="1029421" y="1850454"/>
            <a:ext cx="7266130" cy="4148034"/>
          </a:xfrm>
          <a:prstGeom prst="rect">
            <a:avLst/>
          </a:prstGeom>
          <a:noFill/>
          <a:ln>
            <a:noFill/>
          </a:ln>
        </p:spPr>
        <p:txBody>
          <a:bodyPr anchorCtr="0" anchor="ctr" bIns="46700" lIns="93400" spcFirstLastPara="1" rIns="93400" wrap="square" tIns="46700">
            <a:noAutofit/>
          </a:bodyPr>
          <a:lstStyle>
            <a:lvl1pPr indent="-342900" lvl="0" marL="457200" marR="0" rtl="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rtl="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rtl="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rtl="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rtl="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55600" lvl="5" marL="2743200" marR="0" rtl="0" algn="l">
              <a:lnSpc>
                <a:spcPct val="100000"/>
              </a:lnSpc>
              <a:spcBef>
                <a:spcPts val="613"/>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9pPr>
          </a:lstStyle>
          <a:p/>
        </p:txBody>
      </p:sp>
      <p:sp>
        <p:nvSpPr>
          <p:cNvPr id="61" name="Google Shape;61;p19"/>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chemeClr val="lt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9pPr>
          </a:lstStyle>
          <a:p/>
        </p:txBody>
      </p:sp>
      <p:sp>
        <p:nvSpPr>
          <p:cNvPr id="62" name="Google Shape;62;p19"/>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9pPr>
          </a:lstStyle>
          <a:p/>
        </p:txBody>
      </p:sp>
      <p:sp>
        <p:nvSpPr>
          <p:cNvPr id="63" name="Google Shape;63;p19"/>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
        <p:nvSpPr>
          <p:cNvPr id="64" name="Google Shape;64;p19"/>
          <p:cNvSpPr/>
          <p:nvPr/>
        </p:nvSpPr>
        <p:spPr>
          <a:xfrm>
            <a:off x="1614506" y="5584266"/>
            <a:ext cx="1947021" cy="1503685"/>
          </a:xfrm>
          <a:custGeom>
            <a:rect b="b" l="l" r="r" t="t"/>
            <a:pathLst>
              <a:path extrusionOk="0" h="1468668" w="1909234">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rgbClr val="76D9E8">
              <a:alpha val="7058"/>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65" name="Google Shape;65;p19"/>
          <p:cNvSpPr/>
          <p:nvPr/>
        </p:nvSpPr>
        <p:spPr>
          <a:xfrm>
            <a:off x="8740577" y="3463600"/>
            <a:ext cx="312372" cy="313613"/>
          </a:xfrm>
          <a:prstGeom prst="ellipse">
            <a:avLst/>
          </a:pr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66" name="Google Shape;66;p19"/>
          <p:cNvSpPr/>
          <p:nvPr/>
        </p:nvSpPr>
        <p:spPr>
          <a:xfrm>
            <a:off x="8564419" y="3620407"/>
            <a:ext cx="312372" cy="313613"/>
          </a:xfrm>
          <a:prstGeom prst="ellipse">
            <a:avLst/>
          </a:pr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67" name="Google Shape;67;p19"/>
          <p:cNvSpPr/>
          <p:nvPr/>
        </p:nvSpPr>
        <p:spPr>
          <a:xfrm>
            <a:off x="8778783" y="3776441"/>
            <a:ext cx="312372" cy="313613"/>
          </a:xfrm>
          <a:prstGeom prst="ellipse">
            <a:avLst/>
          </a:pr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68" name="Google Shape;68;p19"/>
          <p:cNvSpPr/>
          <p:nvPr/>
        </p:nvSpPr>
        <p:spPr>
          <a:xfrm>
            <a:off x="157738" y="2763278"/>
            <a:ext cx="476882" cy="478776"/>
          </a:xfrm>
          <a:prstGeom prst="ellipse">
            <a:avLst/>
          </a:prstGeom>
          <a:solidFill>
            <a:srgbClr val="5CF0F7">
              <a:alpha val="3921"/>
            </a:srgbClr>
          </a:solidFill>
          <a:ln cap="rnd" cmpd="sng" w="127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69" name="Google Shape;69;p19"/>
          <p:cNvSpPr/>
          <p:nvPr/>
        </p:nvSpPr>
        <p:spPr>
          <a:xfrm>
            <a:off x="483593" y="3242054"/>
            <a:ext cx="467850" cy="469708"/>
          </a:xfrm>
          <a:prstGeom prst="ellipse">
            <a:avLst/>
          </a:prstGeom>
          <a:solidFill>
            <a:srgbClr val="5CF0F7">
              <a:alpha val="3921"/>
            </a:srgbClr>
          </a:solidFill>
          <a:ln cap="rnd" cmpd="sng" w="127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70" name="Google Shape;70;p19"/>
          <p:cNvSpPr/>
          <p:nvPr/>
        </p:nvSpPr>
        <p:spPr>
          <a:xfrm>
            <a:off x="275607" y="3463601"/>
            <a:ext cx="359013" cy="360439"/>
          </a:xfrm>
          <a:prstGeom prst="ellipse">
            <a:avLst/>
          </a:pr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71" name="Google Shape;71;p19"/>
          <p:cNvSpPr/>
          <p:nvPr/>
        </p:nvSpPr>
        <p:spPr>
          <a:xfrm>
            <a:off x="-88314" y="2643028"/>
            <a:ext cx="1387366" cy="1954755"/>
          </a:xfrm>
          <a:custGeom>
            <a:rect b="b" l="l" r="r" t="t"/>
            <a:pathLst>
              <a:path extrusionOk="0" h="1909234" w="1360441">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rgbClr val="76D9E8">
              <a:alpha val="7058"/>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72" name="Google Shape;72;p19"/>
          <p:cNvSpPr/>
          <p:nvPr/>
        </p:nvSpPr>
        <p:spPr>
          <a:xfrm>
            <a:off x="6295300" y="2452530"/>
            <a:ext cx="1242364" cy="1247299"/>
          </a:xfrm>
          <a:prstGeom prst="ellipse">
            <a:avLst/>
          </a:prstGeom>
          <a:solidFill>
            <a:srgbClr val="76D9E8">
              <a:alpha val="9019"/>
            </a:srgbClr>
          </a:solidFill>
          <a:ln cap="rnd" cmpd="sng" w="177800">
            <a:solidFill>
              <a:srgbClr val="E8F8FB">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morley.cambs.sch.uk"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morley.cambs.sch.uk/e-safety-for-parents/"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9FB"/>
            </a:gs>
            <a:gs pos="100000">
              <a:srgbClr val="6E9BE7"/>
            </a:gs>
          </a:gsLst>
          <a:lin ang="5400012" scaled="0"/>
        </a:gradFill>
      </p:bgPr>
    </p:bg>
    <p:spTree>
      <p:nvGrpSpPr>
        <p:cNvPr id="156" name="Shape 156"/>
        <p:cNvGrpSpPr/>
        <p:nvPr/>
      </p:nvGrpSpPr>
      <p:grpSpPr>
        <a:xfrm>
          <a:off x="0" y="0"/>
          <a:ext cx="0" cy="0"/>
          <a:chOff x="0" y="0"/>
          <a:chExt cx="0" cy="0"/>
        </a:xfrm>
      </p:grpSpPr>
      <p:sp>
        <p:nvSpPr>
          <p:cNvPr id="157" name="Google Shape;157;p1"/>
          <p:cNvSpPr txBox="1"/>
          <p:nvPr>
            <p:ph type="ctrTitle"/>
          </p:nvPr>
        </p:nvSpPr>
        <p:spPr>
          <a:xfrm>
            <a:off x="623664" y="193138"/>
            <a:ext cx="7317363" cy="951223"/>
          </a:xfrm>
          <a:prstGeom prst="rect">
            <a:avLst/>
          </a:prstGeom>
          <a:noFill/>
          <a:ln>
            <a:noFill/>
          </a:ln>
        </p:spPr>
        <p:txBody>
          <a:bodyPr anchorCtr="0" anchor="b" bIns="46700" lIns="93400" spcFirstLastPara="1" rIns="93400" wrap="square" tIns="46700">
            <a:noAutofit/>
          </a:bodyPr>
          <a:lstStyle/>
          <a:p>
            <a:pPr indent="0" lvl="0" marL="0" marR="0" rtl="0" algn="l">
              <a:lnSpc>
                <a:spcPct val="100000"/>
              </a:lnSpc>
              <a:spcBef>
                <a:spcPts val="0"/>
              </a:spcBef>
              <a:spcAft>
                <a:spcPts val="0"/>
              </a:spcAft>
              <a:buClr>
                <a:schemeClr val="dk1"/>
              </a:buClr>
              <a:buSzPts val="4100"/>
              <a:buFont typeface="Verdana"/>
              <a:buNone/>
            </a:pPr>
            <a:r>
              <a:rPr b="1" lang="en-GB">
                <a:solidFill>
                  <a:schemeClr val="dk1"/>
                </a:solidFill>
              </a:rPr>
              <a:t>Welcome</a:t>
            </a:r>
            <a:r>
              <a:rPr b="1" i="0" lang="en-GB" sz="4100" u="none" cap="none" strike="noStrike">
                <a:solidFill>
                  <a:schemeClr val="dk1"/>
                </a:solidFill>
                <a:latin typeface="Verdana"/>
                <a:ea typeface="Verdana"/>
                <a:cs typeface="Verdana"/>
                <a:sym typeface="Verdana"/>
              </a:rPr>
              <a:t> to Year </a:t>
            </a:r>
            <a:r>
              <a:rPr b="1" lang="en-GB">
                <a:solidFill>
                  <a:schemeClr val="dk1"/>
                </a:solidFill>
              </a:rPr>
              <a:t>5</a:t>
            </a:r>
            <a:endParaRPr b="1" i="0" sz="4100" u="none" cap="none" strike="noStrike">
              <a:solidFill>
                <a:schemeClr val="dk1"/>
              </a:solidFill>
              <a:latin typeface="Verdana"/>
              <a:ea typeface="Verdana"/>
              <a:cs typeface="Verdana"/>
              <a:sym typeface="Verdana"/>
            </a:endParaRPr>
          </a:p>
        </p:txBody>
      </p:sp>
      <p:sp>
        <p:nvSpPr>
          <p:cNvPr id="158" name="Google Shape;158;p1"/>
          <p:cNvSpPr txBox="1"/>
          <p:nvPr>
            <p:ph idx="1" type="subTitle"/>
          </p:nvPr>
        </p:nvSpPr>
        <p:spPr>
          <a:xfrm>
            <a:off x="270000" y="1520185"/>
            <a:ext cx="8431312" cy="4939566"/>
          </a:xfrm>
          <a:prstGeom prst="rect">
            <a:avLst/>
          </a:prstGeom>
          <a:noFill/>
          <a:ln>
            <a:noFill/>
          </a:ln>
        </p:spPr>
        <p:txBody>
          <a:bodyPr anchorCtr="0" anchor="t" bIns="46700" lIns="93400" spcFirstLastPara="1" rIns="93400" wrap="square" tIns="46700">
            <a:noAutofit/>
          </a:bodyPr>
          <a:lstStyle/>
          <a:p>
            <a:pPr indent="0" lvl="0" marL="0" marR="0" rtl="0" algn="l">
              <a:lnSpc>
                <a:spcPct val="90000"/>
              </a:lnSpc>
              <a:spcBef>
                <a:spcPts val="0"/>
              </a:spcBef>
              <a:spcAft>
                <a:spcPts val="0"/>
              </a:spcAft>
              <a:buClr>
                <a:schemeClr val="lt2"/>
              </a:buClr>
              <a:buSzPts val="1850"/>
              <a:buFont typeface="Noto Sans Symbols"/>
              <a:buNone/>
            </a:pPr>
            <a:r>
              <a:rPr b="0" i="0" lang="en-GB" sz="1850" u="none" cap="none" strike="noStrike">
                <a:solidFill>
                  <a:schemeClr val="dk1"/>
                </a:solidFill>
                <a:latin typeface="Verdana"/>
                <a:ea typeface="Verdana"/>
                <a:cs typeface="Verdana"/>
                <a:sym typeface="Verdana"/>
              </a:rPr>
              <a:t>Information Session for Parents and Carers  </a:t>
            </a:r>
            <a:endParaRPr/>
          </a:p>
          <a:p>
            <a:pPr indent="0" lvl="0" marL="0" rtl="0" algn="l">
              <a:lnSpc>
                <a:spcPct val="90000"/>
              </a:lnSpc>
              <a:spcBef>
                <a:spcPts val="983"/>
              </a:spcBef>
              <a:spcAft>
                <a:spcPts val="0"/>
              </a:spcAft>
              <a:buClr>
                <a:schemeClr val="lt2"/>
              </a:buClr>
              <a:buSzPts val="1850"/>
              <a:buFont typeface="Noto Sans Symbols"/>
              <a:buNone/>
            </a:pPr>
            <a:r>
              <a:rPr b="1" lang="en-GB" sz="1850">
                <a:solidFill>
                  <a:srgbClr val="9900FF"/>
                </a:solidFill>
              </a:rPr>
              <a:t>Tuesday 26th September</a:t>
            </a:r>
            <a:endParaRPr b="1" sz="1850">
              <a:solidFill>
                <a:srgbClr val="9900FF"/>
              </a:solidFill>
            </a:endParaRPr>
          </a:p>
          <a:p>
            <a:pPr indent="0" lvl="0" marL="0" marR="0" rtl="0" algn="l">
              <a:lnSpc>
                <a:spcPct val="90000"/>
              </a:lnSpc>
              <a:spcBef>
                <a:spcPts val="983"/>
              </a:spcBef>
              <a:spcAft>
                <a:spcPts val="0"/>
              </a:spcAft>
              <a:buClr>
                <a:schemeClr val="lt2"/>
              </a:buClr>
              <a:buSzPts val="1850"/>
              <a:buFont typeface="Noto Sans Symbols"/>
              <a:buNone/>
            </a:pPr>
            <a:r>
              <a:rPr b="1" i="0" lang="en-GB" sz="1850" u="sng" cap="none" strike="noStrike">
                <a:solidFill>
                  <a:srgbClr val="0000FF"/>
                </a:solidFill>
                <a:latin typeface="Verdana"/>
                <a:ea typeface="Verdana"/>
                <a:cs typeface="Verdana"/>
                <a:sym typeface="Verdana"/>
                <a:hlinkClick r:id="rId3">
                  <a:extLst>
                    <a:ext uri="{A12FA001-AC4F-418D-AE19-62706E023703}">
                      <ahyp:hlinkClr val="tx"/>
                    </a:ext>
                  </a:extLst>
                </a:hlinkClick>
              </a:rPr>
              <a:t>www.morley.cambs.sch.uk</a:t>
            </a:r>
            <a:r>
              <a:rPr b="1" i="0" lang="en-GB" sz="1850" u="none" cap="none" strike="noStrike">
                <a:solidFill>
                  <a:srgbClr val="0000FF"/>
                </a:solidFill>
                <a:latin typeface="Verdana"/>
                <a:ea typeface="Verdana"/>
                <a:cs typeface="Verdana"/>
                <a:sym typeface="Verdana"/>
              </a:rPr>
              <a:t> </a:t>
            </a:r>
            <a:endParaRPr>
              <a:solidFill>
                <a:srgbClr val="0000FF"/>
              </a:solidFill>
            </a:endParaRPr>
          </a:p>
          <a:p>
            <a:pPr indent="0" lvl="0" marL="0" marR="0" rtl="0" algn="l">
              <a:lnSpc>
                <a:spcPct val="90000"/>
              </a:lnSpc>
              <a:spcBef>
                <a:spcPts val="613"/>
              </a:spcBef>
              <a:spcAft>
                <a:spcPts val="0"/>
              </a:spcAft>
              <a:buClr>
                <a:schemeClr val="lt2"/>
              </a:buClr>
              <a:buSzPts val="1850"/>
              <a:buFont typeface="Noto Sans Symbols"/>
              <a:buNone/>
            </a:pPr>
            <a:r>
              <a:t/>
            </a:r>
            <a:endParaRPr/>
          </a:p>
          <a:p>
            <a:pPr indent="0" lvl="0" marL="0" marR="0" rtl="0" algn="ctr">
              <a:lnSpc>
                <a:spcPct val="90000"/>
              </a:lnSpc>
              <a:spcBef>
                <a:spcPts val="0"/>
              </a:spcBef>
              <a:spcAft>
                <a:spcPts val="0"/>
              </a:spcAft>
              <a:buClr>
                <a:schemeClr val="lt2"/>
              </a:buClr>
              <a:buSzPts val="1850"/>
              <a:buFont typeface="Noto Sans Symbols"/>
              <a:buNone/>
            </a:pPr>
            <a:r>
              <a:t/>
            </a:r>
            <a:endParaRPr b="1" i="1" sz="1850" u="none" cap="none" strike="noStrike">
              <a:solidFill>
                <a:schemeClr val="dk1"/>
              </a:solidFill>
              <a:latin typeface="Verdana"/>
              <a:ea typeface="Verdana"/>
              <a:cs typeface="Verdana"/>
              <a:sym typeface="Verdana"/>
            </a:endParaRPr>
          </a:p>
          <a:p>
            <a:pPr indent="0" lvl="0" marL="0" marR="0" rtl="0" algn="ctr">
              <a:lnSpc>
                <a:spcPct val="90000"/>
              </a:lnSpc>
              <a:spcBef>
                <a:spcPts val="0"/>
              </a:spcBef>
              <a:spcAft>
                <a:spcPts val="0"/>
              </a:spcAft>
              <a:buClr>
                <a:schemeClr val="lt2"/>
              </a:buClr>
              <a:buSzPts val="3052"/>
              <a:buFont typeface="Noto Sans Symbols"/>
              <a:buNone/>
            </a:pPr>
            <a:r>
              <a:rPr b="1" i="1" lang="en-GB" sz="3052" u="none" cap="none" strike="noStrike">
                <a:solidFill>
                  <a:schemeClr val="dk1"/>
                </a:solidFill>
                <a:latin typeface="Verdana"/>
                <a:ea typeface="Verdana"/>
                <a:cs typeface="Verdana"/>
                <a:sym typeface="Verdana"/>
              </a:rPr>
              <a:t>In Year </a:t>
            </a:r>
            <a:r>
              <a:rPr b="1" i="1" lang="en-GB" sz="3052">
                <a:solidFill>
                  <a:schemeClr val="dk1"/>
                </a:solidFill>
              </a:rPr>
              <a:t>5</a:t>
            </a:r>
            <a:r>
              <a:rPr b="1" i="1" lang="en-GB" sz="3052" u="none" cap="none" strike="noStrike">
                <a:solidFill>
                  <a:schemeClr val="dk1"/>
                </a:solidFill>
                <a:latin typeface="Verdana"/>
                <a:ea typeface="Verdana"/>
                <a:cs typeface="Verdana"/>
                <a:sym typeface="Verdana"/>
              </a:rPr>
              <a:t> we </a:t>
            </a:r>
            <a:r>
              <a:rPr b="1" i="1" lang="en-GB" sz="3052">
                <a:solidFill>
                  <a:schemeClr val="dk1"/>
                </a:solidFill>
              </a:rPr>
              <a:t>are:</a:t>
            </a:r>
            <a:endParaRPr b="1" i="1" sz="3052" u="none" cap="none" strike="noStrike">
              <a:solidFill>
                <a:schemeClr val="dk1"/>
              </a:solidFill>
              <a:latin typeface="Verdana"/>
              <a:ea typeface="Verdana"/>
              <a:cs typeface="Verdana"/>
              <a:sym typeface="Verdana"/>
            </a:endParaRPr>
          </a:p>
          <a:p>
            <a:pPr indent="0" lvl="0" marL="0" marR="0" rtl="0" algn="ctr">
              <a:lnSpc>
                <a:spcPct val="90000"/>
              </a:lnSpc>
              <a:spcBef>
                <a:spcPts val="0"/>
              </a:spcBef>
              <a:spcAft>
                <a:spcPts val="0"/>
              </a:spcAft>
              <a:buClr>
                <a:schemeClr val="lt2"/>
              </a:buClr>
              <a:buSzPts val="1850"/>
              <a:buFont typeface="Noto Sans Symbols"/>
              <a:buNone/>
            </a:pPr>
            <a:r>
              <a:t/>
            </a:r>
            <a:endParaRPr b="1" i="1" sz="1850" u="none" cap="none" strike="noStrike">
              <a:solidFill>
                <a:schemeClr val="dk1"/>
              </a:solidFill>
              <a:latin typeface="Verdana"/>
              <a:ea typeface="Verdana"/>
              <a:cs typeface="Verdana"/>
              <a:sym typeface="Verdana"/>
            </a:endParaRPr>
          </a:p>
          <a:p>
            <a:pPr indent="0" lvl="0" marL="0" marR="0" rtl="0" algn="l">
              <a:lnSpc>
                <a:spcPct val="90000"/>
              </a:lnSpc>
              <a:spcBef>
                <a:spcPts val="0"/>
              </a:spcBef>
              <a:spcAft>
                <a:spcPts val="0"/>
              </a:spcAft>
              <a:buClr>
                <a:schemeClr val="lt2"/>
              </a:buClr>
              <a:buSzPts val="1850"/>
              <a:buFont typeface="Noto Sans Symbols"/>
              <a:buNone/>
            </a:pPr>
            <a:r>
              <a:rPr i="1" lang="en-GB" sz="1850">
                <a:solidFill>
                  <a:schemeClr val="dk1"/>
                </a:solidFill>
              </a:rPr>
              <a:t>Amethyst</a:t>
            </a:r>
            <a:r>
              <a:rPr i="1" lang="en-GB" sz="1850">
                <a:solidFill>
                  <a:schemeClr val="dk1"/>
                </a:solidFill>
              </a:rPr>
              <a:t> </a:t>
            </a:r>
            <a:r>
              <a:rPr b="0" i="1" lang="en-GB" sz="1850" u="none" cap="none" strike="noStrike">
                <a:solidFill>
                  <a:schemeClr val="dk1"/>
                </a:solidFill>
                <a:latin typeface="Verdana"/>
                <a:ea typeface="Verdana"/>
                <a:cs typeface="Verdana"/>
                <a:sym typeface="Verdana"/>
              </a:rPr>
              <a:t>Class:  	</a:t>
            </a:r>
            <a:r>
              <a:rPr i="1" lang="en-GB" sz="1850">
                <a:solidFill>
                  <a:schemeClr val="dk1"/>
                </a:solidFill>
              </a:rPr>
              <a:t>Ms Griffiths </a:t>
            </a:r>
            <a:r>
              <a:rPr b="0" i="1" lang="en-GB" sz="1850" u="none" cap="none" strike="noStrike">
                <a:solidFill>
                  <a:schemeClr val="dk1"/>
                </a:solidFill>
                <a:latin typeface="Verdana"/>
                <a:ea typeface="Verdana"/>
                <a:cs typeface="Verdana"/>
                <a:sym typeface="Verdana"/>
              </a:rPr>
              <a:t>    </a:t>
            </a:r>
            <a:endParaRPr b="0" i="1" sz="1850" u="none" cap="none" strike="noStrike">
              <a:solidFill>
                <a:schemeClr val="dk1"/>
              </a:solidFill>
              <a:latin typeface="Verdana"/>
              <a:ea typeface="Verdana"/>
              <a:cs typeface="Verdana"/>
              <a:sym typeface="Verdana"/>
            </a:endParaRPr>
          </a:p>
          <a:p>
            <a:pPr indent="0" lvl="0" marL="0" marR="0" rtl="0" algn="l">
              <a:lnSpc>
                <a:spcPct val="90000"/>
              </a:lnSpc>
              <a:spcBef>
                <a:spcPts val="0"/>
              </a:spcBef>
              <a:spcAft>
                <a:spcPts val="0"/>
              </a:spcAft>
              <a:buClr>
                <a:schemeClr val="lt2"/>
              </a:buClr>
              <a:buSzPts val="1850"/>
              <a:buFont typeface="Noto Sans Symbols"/>
              <a:buNone/>
            </a:pPr>
            <a:r>
              <a:rPr i="1" lang="en-GB" sz="1850">
                <a:solidFill>
                  <a:schemeClr val="dk1"/>
                </a:solidFill>
              </a:rPr>
              <a:t>Indigo</a:t>
            </a:r>
            <a:r>
              <a:rPr i="1" lang="en-GB" sz="1850">
                <a:solidFill>
                  <a:schemeClr val="dk1"/>
                </a:solidFill>
              </a:rPr>
              <a:t> Class</a:t>
            </a:r>
            <a:r>
              <a:rPr b="0" i="1" lang="en-GB" sz="1850" u="none" cap="none" strike="noStrike">
                <a:solidFill>
                  <a:schemeClr val="dk1"/>
                </a:solidFill>
                <a:latin typeface="Verdana"/>
                <a:ea typeface="Verdana"/>
                <a:cs typeface="Verdana"/>
                <a:sym typeface="Verdana"/>
              </a:rPr>
              <a:t>: 	</a:t>
            </a:r>
            <a:r>
              <a:rPr i="1" lang="en-GB" sz="1850">
                <a:solidFill>
                  <a:schemeClr val="dk1"/>
                </a:solidFill>
              </a:rPr>
              <a:t>Ms Hutchinson</a:t>
            </a:r>
            <a:endParaRPr i="1" sz="1850">
              <a:solidFill>
                <a:schemeClr val="dk1"/>
              </a:solidFill>
            </a:endParaRPr>
          </a:p>
          <a:p>
            <a:pPr indent="0" lvl="0" marL="0" marR="0" rtl="0" algn="l">
              <a:lnSpc>
                <a:spcPct val="90000"/>
              </a:lnSpc>
              <a:spcBef>
                <a:spcPts val="0"/>
              </a:spcBef>
              <a:spcAft>
                <a:spcPts val="0"/>
              </a:spcAft>
              <a:buClr>
                <a:schemeClr val="lt2"/>
              </a:buClr>
              <a:buSzPts val="1850"/>
              <a:buFont typeface="Noto Sans Symbols"/>
              <a:buNone/>
            </a:pPr>
            <a:r>
              <a:t/>
            </a:r>
            <a:endParaRPr i="1" sz="1850">
              <a:solidFill>
                <a:schemeClr val="dk1"/>
              </a:solidFill>
            </a:endParaRPr>
          </a:p>
          <a:p>
            <a:pPr indent="0" lvl="0" marL="0" marR="0" rtl="0" algn="l">
              <a:lnSpc>
                <a:spcPct val="90000"/>
              </a:lnSpc>
              <a:spcBef>
                <a:spcPts val="0"/>
              </a:spcBef>
              <a:spcAft>
                <a:spcPts val="0"/>
              </a:spcAft>
              <a:buClr>
                <a:schemeClr val="lt2"/>
              </a:buClr>
              <a:buSzPts val="1850"/>
              <a:buFont typeface="Noto Sans Symbols"/>
              <a:buNone/>
            </a:pPr>
            <a:r>
              <a:rPr i="1" lang="en-GB" sz="1850">
                <a:solidFill>
                  <a:schemeClr val="dk1"/>
                </a:solidFill>
              </a:rPr>
              <a:t>Both classes are </a:t>
            </a:r>
            <a:r>
              <a:rPr i="1" lang="en-GB" sz="1850">
                <a:solidFill>
                  <a:schemeClr val="dk1"/>
                </a:solidFill>
              </a:rPr>
              <a:t>covered</a:t>
            </a:r>
            <a:r>
              <a:rPr i="1" lang="en-GB" sz="1850">
                <a:solidFill>
                  <a:schemeClr val="dk1"/>
                </a:solidFill>
              </a:rPr>
              <a:t> for PPA by Ms Simpson</a:t>
            </a:r>
            <a:endParaRPr i="1" sz="1850">
              <a:solidFill>
                <a:schemeClr val="dk1"/>
              </a:solidFill>
            </a:endParaRPr>
          </a:p>
          <a:p>
            <a:pPr indent="0" lvl="0" marL="0" marR="0" rtl="0" algn="l">
              <a:lnSpc>
                <a:spcPct val="90000"/>
              </a:lnSpc>
              <a:spcBef>
                <a:spcPts val="0"/>
              </a:spcBef>
              <a:spcAft>
                <a:spcPts val="0"/>
              </a:spcAft>
              <a:buClr>
                <a:schemeClr val="lt2"/>
              </a:buClr>
              <a:buSzPts val="1850"/>
              <a:buFont typeface="Noto Sans Symbols"/>
              <a:buNone/>
            </a:pPr>
            <a:r>
              <a:t/>
            </a:r>
            <a:endParaRPr i="1" sz="1850">
              <a:solidFill>
                <a:schemeClr val="dk1"/>
              </a:solidFill>
            </a:endParaRPr>
          </a:p>
          <a:p>
            <a:pPr indent="0" lvl="0" marL="0" marR="0" rtl="0" algn="l">
              <a:lnSpc>
                <a:spcPct val="90000"/>
              </a:lnSpc>
              <a:spcBef>
                <a:spcPts val="0"/>
              </a:spcBef>
              <a:spcAft>
                <a:spcPts val="0"/>
              </a:spcAft>
              <a:buClr>
                <a:schemeClr val="lt2"/>
              </a:buClr>
              <a:buSzPts val="1850"/>
              <a:buFont typeface="Noto Sans Symbols"/>
              <a:buNone/>
            </a:pPr>
            <a:r>
              <a:rPr i="1" lang="en-GB" sz="1850">
                <a:solidFill>
                  <a:schemeClr val="dk1"/>
                </a:solidFill>
              </a:rPr>
              <a:t>Teaching Assistant Team:   Ms Dennis, Mr Gill and Ms Covington </a:t>
            </a:r>
            <a:endParaRPr i="1" sz="1850">
              <a:solidFill>
                <a:schemeClr val="dk1"/>
              </a:solidFill>
            </a:endParaRPr>
          </a:p>
          <a:p>
            <a:pPr indent="0" lvl="0" marL="0" marR="0" rtl="0" algn="l">
              <a:lnSpc>
                <a:spcPct val="90000"/>
              </a:lnSpc>
              <a:spcBef>
                <a:spcPts val="0"/>
              </a:spcBef>
              <a:spcAft>
                <a:spcPts val="0"/>
              </a:spcAft>
              <a:buClr>
                <a:schemeClr val="lt2"/>
              </a:buClr>
              <a:buSzPts val="1850"/>
              <a:buFont typeface="Noto Sans Symbols"/>
              <a:buNone/>
            </a:pPr>
            <a:r>
              <a:t/>
            </a:r>
            <a:endParaRPr/>
          </a:p>
        </p:txBody>
      </p:sp>
      <p:pic>
        <p:nvPicPr>
          <p:cNvPr descr="\\2107srv001\staff$\kkowalska\Documents\My Pictures\Morley_Logo_Type_Large_blk.jpg" id="159" name="Google Shape;159;p1"/>
          <p:cNvPicPr preferRelativeResize="0"/>
          <p:nvPr/>
        </p:nvPicPr>
        <p:blipFill rotWithShape="1">
          <a:blip r:embed="rId4">
            <a:alphaModFix/>
          </a:blip>
          <a:srcRect b="0" l="0" r="0" t="0"/>
          <a:stretch/>
        </p:blipFill>
        <p:spPr>
          <a:xfrm>
            <a:off x="7254775" y="342404"/>
            <a:ext cx="1346240" cy="165618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9"/>
          <p:cNvSpPr txBox="1"/>
          <p:nvPr>
            <p:ph type="title"/>
          </p:nvPr>
        </p:nvSpPr>
        <p:spPr>
          <a:xfrm>
            <a:off x="476532" y="362219"/>
            <a:ext cx="7266000" cy="6501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2800" u="none" cap="none" strike="noStrike">
                <a:solidFill>
                  <a:schemeClr val="dk1"/>
                </a:solidFill>
                <a:latin typeface="Verdana"/>
                <a:ea typeface="Verdana"/>
                <a:cs typeface="Verdana"/>
                <a:sym typeface="Verdana"/>
              </a:rPr>
              <a:t>Year </a:t>
            </a:r>
            <a:r>
              <a:rPr b="1" lang="en-GB" sz="2800">
                <a:solidFill>
                  <a:schemeClr val="dk1"/>
                </a:solidFill>
              </a:rPr>
              <a:t>5 </a:t>
            </a:r>
            <a:r>
              <a:rPr b="1" i="0" lang="en-GB" sz="2800" u="none" cap="none" strike="noStrike">
                <a:solidFill>
                  <a:schemeClr val="dk1"/>
                </a:solidFill>
                <a:latin typeface="Verdana"/>
                <a:ea typeface="Verdana"/>
                <a:cs typeface="Verdana"/>
                <a:sym typeface="Verdana"/>
              </a:rPr>
              <a:t>Essentials: Helping at Home</a:t>
            </a:r>
            <a:br>
              <a:rPr b="1" i="0" lang="en-GB" sz="2800" u="none" cap="none" strike="noStrike">
                <a:solidFill>
                  <a:schemeClr val="dk1"/>
                </a:solidFill>
                <a:latin typeface="Verdana"/>
                <a:ea typeface="Verdana"/>
                <a:cs typeface="Verdana"/>
                <a:sym typeface="Verdana"/>
              </a:rPr>
            </a:br>
            <a:endParaRPr b="1" i="0" sz="2800" u="none" cap="none" strike="noStrike">
              <a:solidFill>
                <a:schemeClr val="dk1"/>
              </a:solidFill>
              <a:latin typeface="Verdana"/>
              <a:ea typeface="Verdana"/>
              <a:cs typeface="Verdana"/>
              <a:sym typeface="Verdana"/>
            </a:endParaRPr>
          </a:p>
        </p:txBody>
      </p:sp>
      <p:sp>
        <p:nvSpPr>
          <p:cNvPr id="235" name="Google Shape;235;p9"/>
          <p:cNvSpPr txBox="1"/>
          <p:nvPr>
            <p:ph idx="1" type="body"/>
          </p:nvPr>
        </p:nvSpPr>
        <p:spPr>
          <a:xfrm>
            <a:off x="589124" y="1851797"/>
            <a:ext cx="8293800" cy="4608600"/>
          </a:xfrm>
          <a:prstGeom prst="rect">
            <a:avLst/>
          </a:prstGeom>
          <a:noFill/>
          <a:ln>
            <a:noFill/>
          </a:ln>
        </p:spPr>
        <p:txBody>
          <a:bodyPr anchorCtr="0" anchor="ctr" bIns="46700" lIns="93400" spcFirstLastPara="1" rIns="93400" wrap="square" tIns="46700">
            <a:noAutofit/>
          </a:bodyPr>
          <a:lstStyle/>
          <a:p>
            <a:pPr indent="0" lvl="0" marL="0" marR="0" rtl="0" algn="l">
              <a:lnSpc>
                <a:spcPct val="80000"/>
              </a:lnSpc>
              <a:spcBef>
                <a:spcPts val="851"/>
              </a:spcBef>
              <a:spcAft>
                <a:spcPts val="0"/>
              </a:spcAft>
              <a:buSzPts val="1800"/>
              <a:buNone/>
            </a:pPr>
            <a:r>
              <a:rPr lang="en-GB" sz="2200">
                <a:solidFill>
                  <a:schemeClr val="dk1"/>
                </a:solidFill>
              </a:rPr>
              <a:t>At Morley Memorial Primary School we see home learning as an opportunity for children to practise skills, develop independence, consolidate and reinforce learning and as an avenue for children to pursue interests and be creative. </a:t>
            </a:r>
            <a:endParaRPr sz="2200">
              <a:solidFill>
                <a:schemeClr val="dk1"/>
              </a:solidFill>
            </a:endParaRPr>
          </a:p>
          <a:p>
            <a:pPr indent="0" lvl="0" marL="0" marR="0" rtl="0" algn="l">
              <a:lnSpc>
                <a:spcPct val="80000"/>
              </a:lnSpc>
              <a:spcBef>
                <a:spcPts val="851"/>
              </a:spcBef>
              <a:spcAft>
                <a:spcPts val="0"/>
              </a:spcAft>
              <a:buSzPts val="1800"/>
              <a:buNone/>
            </a:pPr>
            <a:r>
              <a:rPr lang="en-GB" sz="2200">
                <a:solidFill>
                  <a:schemeClr val="dk1"/>
                </a:solidFill>
              </a:rPr>
              <a:t>Home learning also provides unique opportunities for family learning and collaboration. </a:t>
            </a:r>
            <a:endParaRPr sz="2200">
              <a:solidFill>
                <a:schemeClr val="dk1"/>
              </a:solidFill>
            </a:endParaRPr>
          </a:p>
          <a:p>
            <a:pPr indent="0" lvl="0" marL="0" marR="0" rtl="0" algn="l">
              <a:lnSpc>
                <a:spcPct val="80000"/>
              </a:lnSpc>
              <a:spcBef>
                <a:spcPts val="851"/>
              </a:spcBef>
              <a:spcAft>
                <a:spcPts val="0"/>
              </a:spcAft>
              <a:buSzPts val="1800"/>
              <a:buNone/>
            </a:pPr>
            <a:r>
              <a:rPr lang="en-GB" sz="2200">
                <a:solidFill>
                  <a:schemeClr val="dk1"/>
                </a:solidFill>
              </a:rPr>
              <a:t>Please support your child to complete tasks in their own way in order that they develop our positive learning dispositions at home and at school:</a:t>
            </a:r>
            <a:endParaRPr sz="2200">
              <a:solidFill>
                <a:schemeClr val="dk1"/>
              </a:solidFill>
            </a:endParaRPr>
          </a:p>
          <a:p>
            <a:pPr indent="0" lvl="0" marL="0" marR="0" rtl="0" algn="l">
              <a:lnSpc>
                <a:spcPct val="80000"/>
              </a:lnSpc>
              <a:spcBef>
                <a:spcPts val="851"/>
              </a:spcBef>
              <a:spcAft>
                <a:spcPts val="0"/>
              </a:spcAft>
              <a:buSzPts val="1800"/>
              <a:buNone/>
            </a:pPr>
            <a:r>
              <a:t/>
            </a:r>
            <a:endParaRPr sz="2200">
              <a:solidFill>
                <a:schemeClr val="dk1"/>
              </a:solidFill>
            </a:endParaRPr>
          </a:p>
          <a:p>
            <a:pPr indent="0" lvl="0" marL="0" marR="0" rtl="0" algn="ctr">
              <a:lnSpc>
                <a:spcPct val="80000"/>
              </a:lnSpc>
              <a:spcBef>
                <a:spcPts val="851"/>
              </a:spcBef>
              <a:spcAft>
                <a:spcPts val="0"/>
              </a:spcAft>
              <a:buSzPts val="1800"/>
              <a:buNone/>
            </a:pPr>
            <a:r>
              <a:rPr b="1" lang="en-GB" sz="2200">
                <a:solidFill>
                  <a:schemeClr val="dk1"/>
                </a:solidFill>
              </a:rPr>
              <a:t>Motivation   Curiosity   Courage </a:t>
            </a:r>
            <a:endParaRPr b="1" sz="2200">
              <a:solidFill>
                <a:schemeClr val="dk1"/>
              </a:solidFill>
            </a:endParaRPr>
          </a:p>
          <a:p>
            <a:pPr indent="0" lvl="0" marL="0" marR="0" rtl="0" algn="ctr">
              <a:lnSpc>
                <a:spcPct val="80000"/>
              </a:lnSpc>
              <a:spcBef>
                <a:spcPts val="851"/>
              </a:spcBef>
              <a:spcAft>
                <a:spcPts val="0"/>
              </a:spcAft>
              <a:buSzPts val="1800"/>
              <a:buNone/>
            </a:pPr>
            <a:r>
              <a:t/>
            </a:r>
            <a:endParaRPr b="1" sz="2200">
              <a:solidFill>
                <a:schemeClr val="dk1"/>
              </a:solidFill>
            </a:endParaRPr>
          </a:p>
          <a:p>
            <a:pPr indent="0" lvl="0" marL="0" marR="0" rtl="0" algn="ctr">
              <a:lnSpc>
                <a:spcPct val="80000"/>
              </a:lnSpc>
              <a:spcBef>
                <a:spcPts val="851"/>
              </a:spcBef>
              <a:spcAft>
                <a:spcPts val="0"/>
              </a:spcAft>
              <a:buSzPts val="1800"/>
              <a:buNone/>
            </a:pPr>
            <a:r>
              <a:rPr b="1" lang="en-GB" sz="2200">
                <a:solidFill>
                  <a:schemeClr val="dk1"/>
                </a:solidFill>
              </a:rPr>
              <a:t>Collaboration    Resilience    Reflection</a:t>
            </a:r>
            <a:endParaRPr b="1" sz="2200">
              <a:solidFill>
                <a:schemeClr val="dk1"/>
              </a:solidFill>
            </a:endParaRPr>
          </a:p>
          <a:p>
            <a:pPr indent="0" lvl="0" marL="0" marR="0" rtl="0" algn="l">
              <a:lnSpc>
                <a:spcPct val="80000"/>
              </a:lnSpc>
              <a:spcBef>
                <a:spcPts val="851"/>
              </a:spcBef>
              <a:spcAft>
                <a:spcPts val="0"/>
              </a:spcAft>
              <a:buSzPts val="1800"/>
              <a:buNone/>
            </a:pPr>
            <a:r>
              <a:t/>
            </a:r>
            <a:endParaRPr sz="2200">
              <a:solidFill>
                <a:schemeClr val="dk1"/>
              </a:solidFill>
            </a:endParaRPr>
          </a:p>
          <a:p>
            <a:pPr indent="0" lvl="0" marL="0" marR="0" rtl="0" algn="l">
              <a:lnSpc>
                <a:spcPct val="80000"/>
              </a:lnSpc>
              <a:spcBef>
                <a:spcPts val="851"/>
              </a:spcBef>
              <a:spcAft>
                <a:spcPts val="0"/>
              </a:spcAft>
              <a:buSzPts val="1800"/>
              <a:buNone/>
            </a:pPr>
            <a:r>
              <a:t/>
            </a:r>
            <a:endParaRPr sz="22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0"/>
          <p:cNvSpPr txBox="1"/>
          <p:nvPr>
            <p:ph type="title"/>
          </p:nvPr>
        </p:nvSpPr>
        <p:spPr>
          <a:xfrm>
            <a:off x="770530" y="229195"/>
            <a:ext cx="72660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2700" u="none" cap="none" strike="noStrike">
                <a:solidFill>
                  <a:schemeClr val="dk1"/>
                </a:solidFill>
                <a:latin typeface="Verdana"/>
                <a:ea typeface="Verdana"/>
                <a:cs typeface="Verdana"/>
                <a:sym typeface="Verdana"/>
              </a:rPr>
              <a:t>Year </a:t>
            </a:r>
            <a:r>
              <a:rPr b="1" lang="en-GB" sz="2700">
                <a:solidFill>
                  <a:schemeClr val="dk1"/>
                </a:solidFill>
              </a:rPr>
              <a:t>5</a:t>
            </a:r>
            <a:r>
              <a:rPr b="1" lang="en-GB" sz="2700">
                <a:solidFill>
                  <a:schemeClr val="dk1"/>
                </a:solidFill>
              </a:rPr>
              <a:t> Essentials: Helping at Home</a:t>
            </a:r>
            <a:endParaRPr b="1" i="0" sz="2700" u="none" cap="none" strike="noStrike">
              <a:solidFill>
                <a:schemeClr val="dk1"/>
              </a:solidFill>
              <a:latin typeface="Verdana"/>
              <a:ea typeface="Verdana"/>
              <a:cs typeface="Verdana"/>
              <a:sym typeface="Verdana"/>
            </a:endParaRPr>
          </a:p>
        </p:txBody>
      </p:sp>
      <p:sp>
        <p:nvSpPr>
          <p:cNvPr id="243" name="Google Shape;243;p10"/>
          <p:cNvSpPr txBox="1"/>
          <p:nvPr>
            <p:ph idx="1" type="body"/>
          </p:nvPr>
        </p:nvSpPr>
        <p:spPr>
          <a:xfrm>
            <a:off x="216973" y="1888810"/>
            <a:ext cx="8225447" cy="4430258"/>
          </a:xfrm>
          <a:prstGeom prst="rect">
            <a:avLst/>
          </a:prstGeom>
          <a:noFill/>
          <a:ln>
            <a:noFill/>
          </a:ln>
        </p:spPr>
        <p:txBody>
          <a:bodyPr anchorCtr="0" anchor="ctr" bIns="46700" lIns="93400" spcFirstLastPara="1" rIns="93400" wrap="square" tIns="46700">
            <a:noAutofit/>
          </a:bodyPr>
          <a:lstStyle/>
          <a:p>
            <a:pPr indent="0" lvl="0" marL="0" marR="0" rtl="0" algn="l">
              <a:lnSpc>
                <a:spcPct val="80000"/>
              </a:lnSpc>
              <a:spcBef>
                <a:spcPts val="872"/>
              </a:spcBef>
              <a:spcAft>
                <a:spcPts val="0"/>
              </a:spcAft>
              <a:buSzPts val="1800"/>
              <a:buNone/>
            </a:pPr>
            <a:r>
              <a:rPr lang="en-GB" sz="2200">
                <a:solidFill>
                  <a:schemeClr val="dk1"/>
                </a:solidFill>
              </a:rPr>
              <a:t>We believe every child has the right to a childhood, opportunities to play and explore and time to develop their talents and interests. We therefore try to keep home learning to a level which allows an appropriate balance. </a:t>
            </a:r>
            <a:endParaRPr sz="2200">
              <a:solidFill>
                <a:schemeClr val="dk1"/>
              </a:solidFill>
            </a:endParaRPr>
          </a:p>
          <a:p>
            <a:pPr indent="0" lvl="0" marL="0" marR="0" rtl="0" algn="l">
              <a:lnSpc>
                <a:spcPct val="80000"/>
              </a:lnSpc>
              <a:spcBef>
                <a:spcPts val="872"/>
              </a:spcBef>
              <a:spcAft>
                <a:spcPts val="0"/>
              </a:spcAft>
              <a:buSzPts val="1800"/>
              <a:buNone/>
            </a:pPr>
            <a:r>
              <a:t/>
            </a:r>
            <a:endParaRPr sz="2200">
              <a:solidFill>
                <a:schemeClr val="dk1"/>
              </a:solidFill>
            </a:endParaRPr>
          </a:p>
          <a:p>
            <a:pPr indent="0" lvl="0" marL="0" marR="0" rtl="0" algn="l">
              <a:lnSpc>
                <a:spcPct val="80000"/>
              </a:lnSpc>
              <a:spcBef>
                <a:spcPts val="872"/>
              </a:spcBef>
              <a:spcAft>
                <a:spcPts val="0"/>
              </a:spcAft>
              <a:buSzPts val="1800"/>
              <a:buNone/>
            </a:pPr>
            <a:r>
              <a:rPr lang="en-GB" sz="2200">
                <a:solidFill>
                  <a:schemeClr val="dk1"/>
                </a:solidFill>
              </a:rPr>
              <a:t>We will assign home learning where there will be benefits to children’s learning rather than to fulfill an expectation of a particular number of hours a week. This approach we believe promotes effective home learning with activities which are meaningful and increase children’s engagement and achievement.</a:t>
            </a:r>
            <a:endParaRPr sz="2200">
              <a:solidFill>
                <a:schemeClr val="dk1"/>
              </a:solidFill>
            </a:endParaRPr>
          </a:p>
          <a:p>
            <a:pPr indent="0" lvl="0" marL="0" marR="0" rtl="0" algn="l">
              <a:lnSpc>
                <a:spcPct val="80000"/>
              </a:lnSpc>
              <a:spcBef>
                <a:spcPts val="872"/>
              </a:spcBef>
              <a:spcAft>
                <a:spcPts val="0"/>
              </a:spcAft>
              <a:buSzPts val="1800"/>
              <a:buNone/>
            </a:pPr>
            <a:r>
              <a:t/>
            </a:r>
            <a:endParaRPr sz="2200">
              <a:solidFill>
                <a:schemeClr val="dk1"/>
              </a:solidFill>
            </a:endParaRPr>
          </a:p>
          <a:p>
            <a:pPr indent="0" lvl="0" marL="0" marR="0" rtl="0" algn="l">
              <a:lnSpc>
                <a:spcPct val="80000"/>
              </a:lnSpc>
              <a:spcBef>
                <a:spcPts val="872"/>
              </a:spcBef>
              <a:spcAft>
                <a:spcPts val="0"/>
              </a:spcAft>
              <a:buSzPts val="1800"/>
              <a:buNone/>
            </a:pPr>
            <a:r>
              <a:rPr i="1" lang="en-GB" sz="2200">
                <a:solidFill>
                  <a:schemeClr val="dk1"/>
                </a:solidFill>
              </a:rPr>
              <a:t>Having said this, frequent (daily) reading and practice of number facts is crucial if children are to make good progress and develop key, basic skills.</a:t>
            </a:r>
            <a:endParaRPr i="1" sz="2200">
              <a:solidFill>
                <a:schemeClr val="dk1"/>
              </a:solidFill>
              <a:latin typeface="Comic Sans MS"/>
              <a:ea typeface="Comic Sans MS"/>
              <a:cs typeface="Comic Sans MS"/>
              <a:sym typeface="Comic Sans MS"/>
            </a:endParaRPr>
          </a:p>
          <a:p>
            <a:pPr indent="0" lvl="0" marL="0" marR="0" rtl="0" algn="l">
              <a:lnSpc>
                <a:spcPct val="80000"/>
              </a:lnSpc>
              <a:spcBef>
                <a:spcPts val="872"/>
              </a:spcBef>
              <a:spcAft>
                <a:spcPts val="0"/>
              </a:spcAft>
              <a:buSzPts val="1800"/>
              <a:buNone/>
            </a:pPr>
            <a:r>
              <a:t/>
            </a:r>
            <a:endParaRPr>
              <a:solidFill>
                <a:schemeClr val="dk1"/>
              </a:solidFill>
            </a:endParaRPr>
          </a:p>
        </p:txBody>
      </p:sp>
      <p:pic>
        <p:nvPicPr>
          <p:cNvPr id="244" name="Google Shape;244;p10"/>
          <p:cNvPicPr preferRelativeResize="0"/>
          <p:nvPr/>
        </p:nvPicPr>
        <p:blipFill rotWithShape="1">
          <a:blip r:embed="rId3">
            <a:alphaModFix/>
          </a:blip>
          <a:srcRect b="0" l="0" r="0" t="0"/>
          <a:stretch/>
        </p:blipFill>
        <p:spPr>
          <a:xfrm>
            <a:off x="8036528" y="1608799"/>
            <a:ext cx="1288450" cy="20775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1"/>
          <p:cNvSpPr txBox="1"/>
          <p:nvPr>
            <p:ph type="title"/>
          </p:nvPr>
        </p:nvSpPr>
        <p:spPr>
          <a:xfrm>
            <a:off x="630039" y="340588"/>
            <a:ext cx="86949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Year </a:t>
            </a:r>
            <a:r>
              <a:rPr b="1" lang="en-GB">
                <a:solidFill>
                  <a:schemeClr val="dk1"/>
                </a:solidFill>
              </a:rPr>
              <a:t>5</a:t>
            </a:r>
            <a:r>
              <a:rPr b="1" i="0" lang="en-GB" sz="3300" u="none" cap="none" strike="noStrike">
                <a:solidFill>
                  <a:schemeClr val="dk1"/>
                </a:solidFill>
                <a:latin typeface="Verdana"/>
                <a:ea typeface="Verdana"/>
                <a:cs typeface="Verdana"/>
                <a:sym typeface="Verdana"/>
              </a:rPr>
              <a:t> Essentials: Home Learning</a:t>
            </a:r>
            <a:endParaRPr b="1" i="0" sz="3300" u="none" cap="none" strike="noStrike">
              <a:solidFill>
                <a:schemeClr val="dk1"/>
              </a:solidFill>
              <a:latin typeface="Verdana"/>
              <a:ea typeface="Verdana"/>
              <a:cs typeface="Verdana"/>
              <a:sym typeface="Verdana"/>
            </a:endParaRPr>
          </a:p>
        </p:txBody>
      </p:sp>
      <p:sp>
        <p:nvSpPr>
          <p:cNvPr id="252" name="Google Shape;252;p11"/>
          <p:cNvSpPr txBox="1"/>
          <p:nvPr>
            <p:ph idx="1" type="body"/>
          </p:nvPr>
        </p:nvSpPr>
        <p:spPr>
          <a:xfrm>
            <a:off x="342007" y="1422524"/>
            <a:ext cx="8722200" cy="4994400"/>
          </a:xfrm>
          <a:prstGeom prst="rect">
            <a:avLst/>
          </a:prstGeom>
          <a:noFill/>
          <a:ln>
            <a:noFill/>
          </a:ln>
        </p:spPr>
        <p:txBody>
          <a:bodyPr anchorCtr="0" anchor="ctr" bIns="46700" lIns="93400" spcFirstLastPara="1" rIns="93400" wrap="square" tIns="46700">
            <a:noAutofit/>
          </a:bodyPr>
          <a:lstStyle/>
          <a:p>
            <a:pPr indent="0" lvl="0" marL="0" rtl="0" algn="l">
              <a:lnSpc>
                <a:spcPct val="80000"/>
              </a:lnSpc>
              <a:spcBef>
                <a:spcPts val="851"/>
              </a:spcBef>
              <a:spcAft>
                <a:spcPts val="0"/>
              </a:spcAft>
              <a:buSzPts val="1800"/>
              <a:buNone/>
            </a:pPr>
            <a:r>
              <a:rPr lang="en-GB" sz="2200">
                <a:solidFill>
                  <a:schemeClr val="dk1"/>
                </a:solidFill>
              </a:rPr>
              <a:t>In Year 5, our Home Learning tasks </a:t>
            </a:r>
            <a:r>
              <a:rPr b="1" lang="en-GB" sz="2200">
                <a:solidFill>
                  <a:schemeClr val="dk1"/>
                </a:solidFill>
              </a:rPr>
              <a:t>will always include</a:t>
            </a:r>
            <a:r>
              <a:rPr lang="en-GB" sz="2200">
                <a:solidFill>
                  <a:schemeClr val="dk1"/>
                </a:solidFill>
              </a:rPr>
              <a:t>:</a:t>
            </a:r>
            <a:endParaRPr sz="2200">
              <a:solidFill>
                <a:schemeClr val="dk1"/>
              </a:solidFill>
            </a:endParaRPr>
          </a:p>
          <a:p>
            <a:pPr indent="0" lvl="0" marL="0" rtl="0" algn="l">
              <a:lnSpc>
                <a:spcPct val="80000"/>
              </a:lnSpc>
              <a:spcBef>
                <a:spcPts val="851"/>
              </a:spcBef>
              <a:spcAft>
                <a:spcPts val="0"/>
              </a:spcAft>
              <a:buSzPts val="1800"/>
              <a:buNone/>
            </a:pPr>
            <a:r>
              <a:t/>
            </a:r>
            <a:endParaRPr sz="2200">
              <a:solidFill>
                <a:schemeClr val="dk1"/>
              </a:solidFill>
            </a:endParaRPr>
          </a:p>
          <a:p>
            <a:pPr indent="-368300" lvl="0" marL="457200" rtl="0" algn="l">
              <a:lnSpc>
                <a:spcPct val="80000"/>
              </a:lnSpc>
              <a:spcBef>
                <a:spcPts val="851"/>
              </a:spcBef>
              <a:spcAft>
                <a:spcPts val="0"/>
              </a:spcAft>
              <a:buClr>
                <a:schemeClr val="dk1"/>
              </a:buClr>
              <a:buSzPts val="2200"/>
              <a:buChar char="○"/>
            </a:pPr>
            <a:r>
              <a:rPr lang="en-GB" sz="2200">
                <a:solidFill>
                  <a:schemeClr val="dk1"/>
                </a:solidFill>
              </a:rPr>
              <a:t>Regular (daily) reading – remember the Reading Record book!</a:t>
            </a:r>
            <a:endParaRPr sz="2200">
              <a:solidFill>
                <a:schemeClr val="dk1"/>
              </a:solidFill>
            </a:endParaRPr>
          </a:p>
          <a:p>
            <a:pPr indent="-368300" lvl="0" marL="457200" rtl="0" algn="l">
              <a:lnSpc>
                <a:spcPct val="80000"/>
              </a:lnSpc>
              <a:spcBef>
                <a:spcPts val="851"/>
              </a:spcBef>
              <a:spcAft>
                <a:spcPts val="0"/>
              </a:spcAft>
              <a:buClr>
                <a:schemeClr val="dk1"/>
              </a:buClr>
              <a:buSzPts val="2200"/>
              <a:buChar char="○"/>
            </a:pPr>
            <a:r>
              <a:rPr lang="en-GB" sz="2200">
                <a:solidFill>
                  <a:schemeClr val="dk1"/>
                </a:solidFill>
              </a:rPr>
              <a:t>Spelling Frame </a:t>
            </a:r>
            <a:endParaRPr sz="2200">
              <a:solidFill>
                <a:schemeClr val="dk1"/>
              </a:solidFill>
            </a:endParaRPr>
          </a:p>
          <a:p>
            <a:pPr indent="-368300" lvl="0" marL="457200" rtl="0" algn="l">
              <a:lnSpc>
                <a:spcPct val="80000"/>
              </a:lnSpc>
              <a:spcBef>
                <a:spcPts val="851"/>
              </a:spcBef>
              <a:spcAft>
                <a:spcPts val="0"/>
              </a:spcAft>
              <a:buClr>
                <a:schemeClr val="dk1"/>
              </a:buClr>
              <a:buSzPts val="2200"/>
              <a:buChar char="○"/>
            </a:pPr>
            <a:r>
              <a:rPr lang="en-GB" sz="2200">
                <a:solidFill>
                  <a:schemeClr val="dk1"/>
                </a:solidFill>
              </a:rPr>
              <a:t>TT Rockstars</a:t>
            </a:r>
            <a:endParaRPr sz="2200">
              <a:solidFill>
                <a:schemeClr val="dk1"/>
              </a:solidFill>
            </a:endParaRPr>
          </a:p>
          <a:p>
            <a:pPr indent="-368300" lvl="0" marL="457200" rtl="0" algn="l">
              <a:lnSpc>
                <a:spcPct val="80000"/>
              </a:lnSpc>
              <a:spcBef>
                <a:spcPts val="851"/>
              </a:spcBef>
              <a:spcAft>
                <a:spcPts val="0"/>
              </a:spcAft>
              <a:buClr>
                <a:schemeClr val="dk1"/>
              </a:buClr>
              <a:buSzPts val="2200"/>
              <a:buChar char="○"/>
            </a:pPr>
            <a:r>
              <a:rPr lang="en-GB" sz="2200">
                <a:solidFill>
                  <a:schemeClr val="dk1"/>
                </a:solidFill>
              </a:rPr>
              <a:t>Maths fluency practice</a:t>
            </a:r>
            <a:endParaRPr sz="2200">
              <a:solidFill>
                <a:schemeClr val="dk1"/>
              </a:solidFill>
            </a:endParaRPr>
          </a:p>
          <a:p>
            <a:pPr indent="-368300" lvl="0" marL="457200" rtl="0" algn="l">
              <a:lnSpc>
                <a:spcPct val="80000"/>
              </a:lnSpc>
              <a:spcBef>
                <a:spcPts val="851"/>
              </a:spcBef>
              <a:spcAft>
                <a:spcPts val="0"/>
              </a:spcAft>
              <a:buClr>
                <a:schemeClr val="dk1"/>
              </a:buClr>
              <a:buSzPts val="2200"/>
              <a:buChar char="○"/>
            </a:pPr>
            <a:r>
              <a:rPr lang="en-GB" sz="2200">
                <a:solidFill>
                  <a:schemeClr val="dk1"/>
                </a:solidFill>
              </a:rPr>
              <a:t>Grammar practice</a:t>
            </a:r>
            <a:endParaRPr sz="2200">
              <a:solidFill>
                <a:schemeClr val="dk1"/>
              </a:solidFill>
            </a:endParaRPr>
          </a:p>
          <a:p>
            <a:pPr indent="0" lvl="0" marL="0" rtl="0" algn="l">
              <a:lnSpc>
                <a:spcPct val="80000"/>
              </a:lnSpc>
              <a:spcBef>
                <a:spcPts val="851"/>
              </a:spcBef>
              <a:spcAft>
                <a:spcPts val="0"/>
              </a:spcAft>
              <a:buNone/>
            </a:pPr>
            <a:r>
              <a:rPr lang="en-GB" sz="2200">
                <a:solidFill>
                  <a:schemeClr val="dk1"/>
                </a:solidFill>
              </a:rPr>
              <a:t>(all consolidation and revision activities based on what has been learnt in class.)</a:t>
            </a:r>
            <a:endParaRPr sz="2200">
              <a:solidFill>
                <a:schemeClr val="dk1"/>
              </a:solidFill>
            </a:endParaRPr>
          </a:p>
          <a:p>
            <a:pPr indent="0" lvl="0" marL="0" rtl="0" algn="l">
              <a:lnSpc>
                <a:spcPct val="80000"/>
              </a:lnSpc>
              <a:spcBef>
                <a:spcPts val="851"/>
              </a:spcBef>
              <a:spcAft>
                <a:spcPts val="0"/>
              </a:spcAft>
              <a:buNone/>
            </a:pPr>
            <a:r>
              <a:t/>
            </a:r>
            <a:endParaRPr sz="2200">
              <a:solidFill>
                <a:schemeClr val="dk1"/>
              </a:solidFill>
            </a:endParaRPr>
          </a:p>
          <a:p>
            <a:pPr indent="0" lvl="0" marL="0" rtl="0" algn="l">
              <a:lnSpc>
                <a:spcPct val="80000"/>
              </a:lnSpc>
              <a:spcBef>
                <a:spcPts val="851"/>
              </a:spcBef>
              <a:spcAft>
                <a:spcPts val="0"/>
              </a:spcAft>
              <a:buNone/>
            </a:pPr>
            <a:r>
              <a:rPr lang="en-GB" sz="2200">
                <a:solidFill>
                  <a:schemeClr val="dk1"/>
                </a:solidFill>
              </a:rPr>
              <a:t>Home learning is always designed to be </a:t>
            </a:r>
            <a:r>
              <a:rPr b="1" lang="en-GB" sz="2200">
                <a:solidFill>
                  <a:schemeClr val="dk1"/>
                </a:solidFill>
              </a:rPr>
              <a:t>independent, </a:t>
            </a:r>
            <a:r>
              <a:rPr b="1" lang="en-GB" sz="2200">
                <a:solidFill>
                  <a:schemeClr val="dk1"/>
                </a:solidFill>
              </a:rPr>
              <a:t>manageable</a:t>
            </a:r>
            <a:r>
              <a:rPr b="1" lang="en-GB" sz="2200">
                <a:solidFill>
                  <a:schemeClr val="dk1"/>
                </a:solidFill>
              </a:rPr>
              <a:t> and short</a:t>
            </a:r>
            <a:r>
              <a:rPr lang="en-GB" sz="2200">
                <a:solidFill>
                  <a:schemeClr val="dk1"/>
                </a:solidFill>
              </a:rPr>
              <a:t>. Children have a limited attention span, so short and often is always best.</a:t>
            </a:r>
            <a:endParaRPr sz="2200">
              <a:solidFill>
                <a:schemeClr val="dk1"/>
              </a:solidFill>
            </a:endParaRPr>
          </a:p>
          <a:p>
            <a:pPr indent="0" lvl="0" marL="0" rtl="0" algn="l">
              <a:lnSpc>
                <a:spcPct val="80000"/>
              </a:lnSpc>
              <a:spcBef>
                <a:spcPts val="851"/>
              </a:spcBef>
              <a:spcAft>
                <a:spcPts val="0"/>
              </a:spcAft>
              <a:buSzPts val="1800"/>
              <a:buNone/>
            </a:pPr>
            <a:r>
              <a:t/>
            </a:r>
            <a:endParaRPr sz="22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4"/>
          <p:cNvSpPr txBox="1"/>
          <p:nvPr>
            <p:ph type="title"/>
          </p:nvPr>
        </p:nvSpPr>
        <p:spPr>
          <a:xfrm>
            <a:off x="630039" y="340588"/>
            <a:ext cx="86949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Year </a:t>
            </a:r>
            <a:r>
              <a:rPr b="1" lang="en-GB">
                <a:solidFill>
                  <a:schemeClr val="dk1"/>
                </a:solidFill>
              </a:rPr>
              <a:t>5</a:t>
            </a:r>
            <a:r>
              <a:rPr b="1" i="0" lang="en-GB" sz="3300" u="none" cap="none" strike="noStrike">
                <a:solidFill>
                  <a:schemeClr val="dk1"/>
                </a:solidFill>
                <a:latin typeface="Verdana"/>
                <a:ea typeface="Verdana"/>
                <a:cs typeface="Verdana"/>
                <a:sym typeface="Verdana"/>
              </a:rPr>
              <a:t> Essentials: Home Learning</a:t>
            </a:r>
            <a:endParaRPr b="1" i="0" sz="3300" u="none" cap="none" strike="noStrike">
              <a:solidFill>
                <a:schemeClr val="dk1"/>
              </a:solidFill>
              <a:latin typeface="Verdana"/>
              <a:ea typeface="Verdana"/>
              <a:cs typeface="Verdana"/>
              <a:sym typeface="Verdana"/>
            </a:endParaRPr>
          </a:p>
        </p:txBody>
      </p:sp>
      <p:sp>
        <p:nvSpPr>
          <p:cNvPr id="260" name="Google Shape;260;p14"/>
          <p:cNvSpPr txBox="1"/>
          <p:nvPr>
            <p:ph idx="1" type="body"/>
          </p:nvPr>
        </p:nvSpPr>
        <p:spPr>
          <a:xfrm>
            <a:off x="301387" y="1287087"/>
            <a:ext cx="8722200" cy="5581545"/>
          </a:xfrm>
          <a:prstGeom prst="rect">
            <a:avLst/>
          </a:prstGeom>
          <a:noFill/>
          <a:ln>
            <a:noFill/>
          </a:ln>
        </p:spPr>
        <p:txBody>
          <a:bodyPr anchorCtr="0" anchor="ctr" bIns="46700" lIns="93400" spcFirstLastPara="1" rIns="93400" wrap="square" tIns="46700">
            <a:noAutofit/>
          </a:bodyPr>
          <a:lstStyle/>
          <a:p>
            <a:pPr indent="-223272" lvl="0" marL="350272" marR="0" rtl="0" algn="l">
              <a:lnSpc>
                <a:spcPct val="110000"/>
              </a:lnSpc>
              <a:spcBef>
                <a:spcPts val="0"/>
              </a:spcBef>
              <a:spcAft>
                <a:spcPts val="0"/>
              </a:spcAft>
              <a:buClr>
                <a:schemeClr val="lt2"/>
              </a:buClr>
              <a:buSzPts val="2000"/>
              <a:buFont typeface="Courier New"/>
              <a:buNone/>
            </a:pPr>
            <a:r>
              <a:rPr lang="en-GB" sz="2200">
                <a:solidFill>
                  <a:schemeClr val="dk1"/>
                </a:solidFill>
              </a:rPr>
              <a:t>Home learning in KS2 </a:t>
            </a:r>
            <a:r>
              <a:rPr b="1" lang="en-GB" sz="2200">
                <a:solidFill>
                  <a:schemeClr val="dk1"/>
                </a:solidFill>
              </a:rPr>
              <a:t>can </a:t>
            </a:r>
            <a:r>
              <a:rPr b="1" lang="en-GB" sz="2200">
                <a:solidFill>
                  <a:schemeClr val="dk1"/>
                </a:solidFill>
              </a:rPr>
              <a:t>also sometimes include </a:t>
            </a:r>
            <a:r>
              <a:rPr lang="en-GB" sz="2200">
                <a:solidFill>
                  <a:schemeClr val="dk1"/>
                </a:solidFill>
              </a:rPr>
              <a:t>tasks such as:</a:t>
            </a:r>
            <a:endParaRPr sz="2200">
              <a:solidFill>
                <a:schemeClr val="dk1"/>
              </a:solidFill>
            </a:endParaRPr>
          </a:p>
          <a:p>
            <a:pPr indent="-223272" lvl="0" marL="350272" marR="0" rtl="0" algn="l">
              <a:lnSpc>
                <a:spcPct val="110000"/>
              </a:lnSpc>
              <a:spcBef>
                <a:spcPts val="0"/>
              </a:spcBef>
              <a:spcAft>
                <a:spcPts val="0"/>
              </a:spcAft>
              <a:buClr>
                <a:schemeClr val="lt2"/>
              </a:buClr>
              <a:buSzPts val="2000"/>
              <a:buFont typeface="Courier New"/>
              <a:buNone/>
            </a:pPr>
            <a:r>
              <a:rPr lang="en-GB" sz="2200">
                <a:solidFill>
                  <a:schemeClr val="dk1"/>
                </a:solidFill>
              </a:rPr>
              <a:t> </a:t>
            </a:r>
            <a:endParaRPr sz="2200">
              <a:solidFill>
                <a:schemeClr val="dk1"/>
              </a:solidFill>
            </a:endParaRPr>
          </a:p>
          <a:p>
            <a:pPr indent="-368300" lvl="0" marL="457200" marR="0" rtl="0" algn="l">
              <a:lnSpc>
                <a:spcPct val="110000"/>
              </a:lnSpc>
              <a:spcBef>
                <a:spcPts val="0"/>
              </a:spcBef>
              <a:spcAft>
                <a:spcPts val="0"/>
              </a:spcAft>
              <a:buClr>
                <a:schemeClr val="dk1"/>
              </a:buClr>
              <a:buSzPts val="2200"/>
              <a:buFont typeface="Comic Sans MS"/>
              <a:buChar char="○"/>
            </a:pPr>
            <a:r>
              <a:rPr lang="en-GB" sz="2200">
                <a:solidFill>
                  <a:schemeClr val="dk1"/>
                </a:solidFill>
              </a:rPr>
              <a:t>Independent research about a topic or aspect of </a:t>
            </a:r>
            <a:endParaRPr/>
          </a:p>
          <a:p>
            <a:pPr indent="0" lvl="0" marL="88900" marR="0" rtl="0" algn="l">
              <a:lnSpc>
                <a:spcPct val="110000"/>
              </a:lnSpc>
              <a:spcBef>
                <a:spcPts val="0"/>
              </a:spcBef>
              <a:spcAft>
                <a:spcPts val="0"/>
              </a:spcAft>
              <a:buClr>
                <a:schemeClr val="dk1"/>
              </a:buClr>
              <a:buSzPts val="2200"/>
              <a:buNone/>
            </a:pPr>
            <a:r>
              <a:rPr lang="en-GB" sz="2200">
                <a:solidFill>
                  <a:schemeClr val="dk1"/>
                </a:solidFill>
              </a:rPr>
              <a:t>    in-school learning</a:t>
            </a:r>
            <a:endParaRPr/>
          </a:p>
          <a:p>
            <a:pPr indent="-368300" lvl="0" marL="457200" marR="0" rtl="0" algn="l">
              <a:lnSpc>
                <a:spcPct val="110000"/>
              </a:lnSpc>
              <a:spcBef>
                <a:spcPts val="0"/>
              </a:spcBef>
              <a:spcAft>
                <a:spcPts val="0"/>
              </a:spcAft>
              <a:buClr>
                <a:schemeClr val="dk1"/>
              </a:buClr>
              <a:buSzPts val="2200"/>
              <a:buFont typeface="Comic Sans MS"/>
              <a:buChar char="○"/>
            </a:pPr>
            <a:r>
              <a:rPr lang="en-GB" sz="2200">
                <a:solidFill>
                  <a:schemeClr val="dk1"/>
                </a:solidFill>
              </a:rPr>
              <a:t>Creating presentations or using JamBoards for group work</a:t>
            </a:r>
            <a:endParaRPr sz="2200">
              <a:solidFill>
                <a:schemeClr val="dk1"/>
              </a:solidFill>
            </a:endParaRPr>
          </a:p>
          <a:p>
            <a:pPr indent="0" lvl="0" marL="457200" marR="0" rtl="0" algn="l">
              <a:lnSpc>
                <a:spcPct val="110000"/>
              </a:lnSpc>
              <a:spcBef>
                <a:spcPts val="0"/>
              </a:spcBef>
              <a:spcAft>
                <a:spcPts val="0"/>
              </a:spcAft>
              <a:buNone/>
            </a:pPr>
            <a:r>
              <a:t/>
            </a:r>
            <a:endParaRPr sz="22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6"/>
          <p:cNvSpPr txBox="1"/>
          <p:nvPr>
            <p:ph type="title"/>
          </p:nvPr>
        </p:nvSpPr>
        <p:spPr>
          <a:xfrm>
            <a:off x="406755" y="125413"/>
            <a:ext cx="77697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Google Classroom &amp; E-Safety</a:t>
            </a:r>
            <a:endParaRPr b="1" i="0" sz="3300" u="none" cap="none" strike="noStrike">
              <a:solidFill>
                <a:schemeClr val="dk1"/>
              </a:solidFill>
              <a:latin typeface="Verdana"/>
              <a:ea typeface="Verdana"/>
              <a:cs typeface="Verdana"/>
              <a:sym typeface="Verdana"/>
            </a:endParaRPr>
          </a:p>
        </p:txBody>
      </p:sp>
      <p:sp>
        <p:nvSpPr>
          <p:cNvPr id="268" name="Google Shape;268;p16"/>
          <p:cNvSpPr txBox="1"/>
          <p:nvPr>
            <p:ph idx="1" type="body"/>
          </p:nvPr>
        </p:nvSpPr>
        <p:spPr>
          <a:xfrm>
            <a:off x="406755" y="1841944"/>
            <a:ext cx="8722200" cy="4821900"/>
          </a:xfrm>
          <a:prstGeom prst="rect">
            <a:avLst/>
          </a:prstGeom>
          <a:noFill/>
          <a:ln>
            <a:noFill/>
          </a:ln>
        </p:spPr>
        <p:txBody>
          <a:bodyPr anchorCtr="0" anchor="ctr" bIns="46700" lIns="93400" spcFirstLastPara="1" rIns="93400" wrap="square" tIns="46700">
            <a:noAutofit/>
          </a:bodyPr>
          <a:lstStyle/>
          <a:p>
            <a:pPr indent="0" lvl="0" marL="0" rtl="0" algn="l">
              <a:lnSpc>
                <a:spcPct val="100000"/>
              </a:lnSpc>
              <a:spcBef>
                <a:spcPts val="0"/>
              </a:spcBef>
              <a:spcAft>
                <a:spcPts val="0"/>
              </a:spcAft>
              <a:buSzPts val="1800"/>
              <a:buNone/>
            </a:pPr>
            <a:r>
              <a:rPr lang="en-GB" sz="2200">
                <a:solidFill>
                  <a:schemeClr val="dk1"/>
                </a:solidFill>
              </a:rPr>
              <a:t>Home Learning information and tasks are </a:t>
            </a:r>
            <a:endParaRPr/>
          </a:p>
          <a:p>
            <a:pPr indent="0" lvl="0" marL="0" rtl="0" algn="l">
              <a:lnSpc>
                <a:spcPct val="100000"/>
              </a:lnSpc>
              <a:spcBef>
                <a:spcPts val="0"/>
              </a:spcBef>
              <a:spcAft>
                <a:spcPts val="0"/>
              </a:spcAft>
              <a:buSzPts val="1800"/>
              <a:buNone/>
            </a:pPr>
            <a:r>
              <a:rPr lang="en-GB" sz="2200">
                <a:solidFill>
                  <a:schemeClr val="dk1"/>
                </a:solidFill>
              </a:rPr>
              <a:t>shared via Google Classroom.</a:t>
            </a:r>
            <a:endParaRPr/>
          </a:p>
          <a:p>
            <a:pPr indent="0" lvl="0" marL="0" rtl="0" algn="l">
              <a:lnSpc>
                <a:spcPct val="100000"/>
              </a:lnSpc>
              <a:spcBef>
                <a:spcPts val="0"/>
              </a:spcBef>
              <a:spcAft>
                <a:spcPts val="0"/>
              </a:spcAft>
              <a:buSzPts val="1800"/>
              <a:buNone/>
            </a:pPr>
            <a:r>
              <a:t/>
            </a:r>
            <a:endParaRPr sz="2200">
              <a:solidFill>
                <a:schemeClr val="dk1"/>
              </a:solidFill>
            </a:endParaRPr>
          </a:p>
          <a:p>
            <a:pPr indent="0" lvl="0" marL="0" rtl="0" algn="l">
              <a:lnSpc>
                <a:spcPct val="100000"/>
              </a:lnSpc>
              <a:spcBef>
                <a:spcPts val="0"/>
              </a:spcBef>
              <a:spcAft>
                <a:spcPts val="0"/>
              </a:spcAft>
              <a:buSzPts val="1800"/>
              <a:buNone/>
            </a:pPr>
            <a:r>
              <a:rPr lang="en-GB" sz="2200">
                <a:solidFill>
                  <a:schemeClr val="dk1"/>
                </a:solidFill>
              </a:rPr>
              <a:t>In Year 5 Home learning will be </a:t>
            </a:r>
            <a:r>
              <a:rPr b="1" lang="en-GB" sz="2200">
                <a:solidFill>
                  <a:schemeClr val="dk1"/>
                </a:solidFill>
              </a:rPr>
              <a:t>shared on Fridays and due Wednesdays. </a:t>
            </a:r>
            <a:endParaRPr b="1"/>
          </a:p>
          <a:p>
            <a:pPr indent="0" lvl="0" marL="0" rtl="0" algn="l">
              <a:lnSpc>
                <a:spcPct val="100000"/>
              </a:lnSpc>
              <a:spcBef>
                <a:spcPts val="0"/>
              </a:spcBef>
              <a:spcAft>
                <a:spcPts val="0"/>
              </a:spcAft>
              <a:buSzPts val="1800"/>
              <a:buNone/>
            </a:pPr>
            <a:r>
              <a:t/>
            </a:r>
            <a:endParaRPr sz="2200">
              <a:solidFill>
                <a:schemeClr val="dk1"/>
              </a:solidFill>
            </a:endParaRPr>
          </a:p>
          <a:p>
            <a:pPr indent="0" lvl="0" marL="0" rtl="0" algn="l">
              <a:lnSpc>
                <a:spcPct val="100000"/>
              </a:lnSpc>
              <a:spcBef>
                <a:spcPts val="0"/>
              </a:spcBef>
              <a:spcAft>
                <a:spcPts val="0"/>
              </a:spcAft>
              <a:buSzPts val="1800"/>
              <a:buNone/>
            </a:pPr>
            <a:r>
              <a:rPr lang="en-GB" sz="2200">
                <a:solidFill>
                  <a:schemeClr val="dk1"/>
                </a:solidFill>
              </a:rPr>
              <a:t>Google Classroom provides great opportunities for collaborative learning and the sharing of online information.</a:t>
            </a:r>
            <a:endParaRPr/>
          </a:p>
          <a:p>
            <a:pPr indent="0" lvl="0" marL="0" rtl="0" algn="l">
              <a:lnSpc>
                <a:spcPct val="100000"/>
              </a:lnSpc>
              <a:spcBef>
                <a:spcPts val="0"/>
              </a:spcBef>
              <a:spcAft>
                <a:spcPts val="0"/>
              </a:spcAft>
              <a:buSzPts val="1800"/>
              <a:buNone/>
            </a:pPr>
            <a:r>
              <a:rPr lang="en-GB" sz="2200">
                <a:solidFill>
                  <a:schemeClr val="dk1"/>
                </a:solidFill>
              </a:rPr>
              <a:t>However, online activity presents its own challenges and issues.  Please ensure children are supervised appropriately while working online, and that their interactions online are respectful of others and appropriate to the task.</a:t>
            </a:r>
            <a:endParaRPr/>
          </a:p>
          <a:p>
            <a:pPr indent="0" lvl="0" marL="0" rtl="0" algn="l">
              <a:lnSpc>
                <a:spcPct val="100000"/>
              </a:lnSpc>
              <a:spcBef>
                <a:spcPts val="0"/>
              </a:spcBef>
              <a:spcAft>
                <a:spcPts val="0"/>
              </a:spcAft>
              <a:buSzPts val="1800"/>
              <a:buNone/>
            </a:pPr>
            <a:r>
              <a:t/>
            </a:r>
            <a:endParaRPr sz="2200">
              <a:solidFill>
                <a:schemeClr val="dk1"/>
              </a:solidFill>
            </a:endParaRPr>
          </a:p>
          <a:p>
            <a:pPr indent="0" lvl="0" marL="0" rtl="0" algn="l">
              <a:lnSpc>
                <a:spcPct val="100000"/>
              </a:lnSpc>
              <a:spcBef>
                <a:spcPts val="0"/>
              </a:spcBef>
              <a:spcAft>
                <a:spcPts val="0"/>
              </a:spcAft>
              <a:buSzPts val="1800"/>
              <a:buNone/>
            </a:pPr>
            <a:r>
              <a:rPr lang="en-GB" sz="2200">
                <a:solidFill>
                  <a:schemeClr val="dk1"/>
                </a:solidFill>
              </a:rPr>
              <a:t>If you, as a parent or carer, need to contact the teacher please email the school office in the usual way.</a:t>
            </a:r>
            <a:endParaRPr/>
          </a:p>
          <a:p>
            <a:pPr indent="0" lvl="0" marL="0" rtl="0" algn="l">
              <a:lnSpc>
                <a:spcPct val="100000"/>
              </a:lnSpc>
              <a:spcBef>
                <a:spcPts val="0"/>
              </a:spcBef>
              <a:spcAft>
                <a:spcPts val="0"/>
              </a:spcAft>
              <a:buSzPts val="1800"/>
              <a:buNone/>
            </a:pPr>
            <a:r>
              <a:t/>
            </a:r>
            <a:endParaRPr sz="2200">
              <a:solidFill>
                <a:schemeClr val="dk1"/>
              </a:solidFill>
            </a:endParaRPr>
          </a:p>
          <a:p>
            <a:pPr indent="0" lvl="0" marL="0" rtl="0" algn="l">
              <a:lnSpc>
                <a:spcPct val="100000"/>
              </a:lnSpc>
              <a:spcBef>
                <a:spcPts val="0"/>
              </a:spcBef>
              <a:spcAft>
                <a:spcPts val="0"/>
              </a:spcAft>
              <a:buSzPts val="1800"/>
              <a:buNone/>
            </a:pPr>
            <a:r>
              <a:rPr lang="en-GB" sz="2200">
                <a:solidFill>
                  <a:schemeClr val="dk1"/>
                </a:solidFill>
              </a:rPr>
              <a:t>Please see the e-safety information on our school website: </a:t>
            </a:r>
            <a:endParaRPr/>
          </a:p>
          <a:p>
            <a:pPr indent="0" lvl="0" marL="0" rtl="0" algn="l">
              <a:lnSpc>
                <a:spcPct val="100000"/>
              </a:lnSpc>
              <a:spcBef>
                <a:spcPts val="0"/>
              </a:spcBef>
              <a:spcAft>
                <a:spcPts val="0"/>
              </a:spcAft>
              <a:buSzPts val="1800"/>
              <a:buNone/>
            </a:pPr>
            <a:r>
              <a:rPr lang="en-GB" sz="2200" u="sng">
                <a:solidFill>
                  <a:schemeClr val="dk1"/>
                </a:solidFill>
                <a:hlinkClick r:id="rId3">
                  <a:extLst>
                    <a:ext uri="{A12FA001-AC4F-418D-AE19-62706E023703}">
                      <ahyp:hlinkClr val="tx"/>
                    </a:ext>
                  </a:extLst>
                </a:hlinkClick>
              </a:rPr>
              <a:t>www.morley.cambs.sch.uk/e-safety-for-parents/</a:t>
            </a:r>
            <a:r>
              <a:rPr lang="en-GB" sz="2200">
                <a:solidFill>
                  <a:schemeClr val="dk1"/>
                </a:solidFill>
              </a:rPr>
              <a:t> </a:t>
            </a:r>
            <a:endParaRPr/>
          </a:p>
          <a:p>
            <a:pPr indent="0" lvl="0" marL="0" rtl="0" algn="l">
              <a:lnSpc>
                <a:spcPct val="80000"/>
              </a:lnSpc>
              <a:spcBef>
                <a:spcPts val="851"/>
              </a:spcBef>
              <a:spcAft>
                <a:spcPts val="0"/>
              </a:spcAft>
              <a:buSzPts val="1800"/>
              <a:buNone/>
            </a:pPr>
            <a:r>
              <a:t/>
            </a:r>
            <a:endParaRPr sz="2200">
              <a:solidFill>
                <a:schemeClr val="dk1"/>
              </a:solidFill>
            </a:endParaRPr>
          </a:p>
          <a:p>
            <a:pPr indent="0" lvl="0" marL="0" marR="0" rtl="0" algn="l">
              <a:lnSpc>
                <a:spcPct val="110000"/>
              </a:lnSpc>
              <a:spcBef>
                <a:spcPts val="0"/>
              </a:spcBef>
              <a:spcAft>
                <a:spcPts val="0"/>
              </a:spcAft>
              <a:buSzPts val="1800"/>
              <a:buNone/>
            </a:pPr>
            <a:r>
              <a:t/>
            </a:r>
            <a:endParaRPr b="0" i="0" sz="2000" u="none" cap="none" strike="noStrike">
              <a:solidFill>
                <a:schemeClr val="lt1"/>
              </a:solidFill>
              <a:latin typeface="Verdana"/>
              <a:ea typeface="Verdana"/>
              <a:cs typeface="Verdana"/>
              <a:sym typeface="Verdana"/>
            </a:endParaRPr>
          </a:p>
        </p:txBody>
      </p:sp>
      <p:pic>
        <p:nvPicPr>
          <p:cNvPr id="269" name="Google Shape;269;p16"/>
          <p:cNvPicPr preferRelativeResize="0"/>
          <p:nvPr/>
        </p:nvPicPr>
        <p:blipFill rotWithShape="1">
          <a:blip r:embed="rId4">
            <a:alphaModFix/>
          </a:blip>
          <a:srcRect b="0" l="0" r="0" t="0"/>
          <a:stretch/>
        </p:blipFill>
        <p:spPr>
          <a:xfrm>
            <a:off x="7589993" y="732221"/>
            <a:ext cx="1172888" cy="110973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282f8b1211f_0_1"/>
          <p:cNvSpPr txBox="1"/>
          <p:nvPr>
            <p:ph type="title"/>
          </p:nvPr>
        </p:nvSpPr>
        <p:spPr>
          <a:xfrm>
            <a:off x="1029421" y="691836"/>
            <a:ext cx="7266000" cy="946500"/>
          </a:xfrm>
          <a:prstGeom prst="rect">
            <a:avLst/>
          </a:prstGeom>
        </p:spPr>
        <p:txBody>
          <a:bodyPr anchorCtr="0" anchor="ctr" bIns="46700" lIns="93400" spcFirstLastPara="1" rIns="93400" wrap="square" tIns="46700">
            <a:noAutofit/>
          </a:bodyPr>
          <a:lstStyle/>
          <a:p>
            <a:pPr indent="0" lvl="0" marL="0" rtl="0" algn="ctr">
              <a:spcBef>
                <a:spcPts val="0"/>
              </a:spcBef>
              <a:spcAft>
                <a:spcPts val="0"/>
              </a:spcAft>
              <a:buNone/>
            </a:pPr>
            <a:r>
              <a:rPr b="1" lang="en-GB">
                <a:highlight>
                  <a:srgbClr val="FF0000"/>
                </a:highlight>
              </a:rPr>
              <a:t>Shakespeare</a:t>
            </a:r>
            <a:r>
              <a:rPr lang="en-GB">
                <a:highlight>
                  <a:srgbClr val="FF0000"/>
                </a:highlight>
              </a:rPr>
              <a:t>!</a:t>
            </a:r>
            <a:endParaRPr>
              <a:highlight>
                <a:srgbClr val="FF0000"/>
              </a:highlight>
            </a:endParaRPr>
          </a:p>
        </p:txBody>
      </p:sp>
      <p:sp>
        <p:nvSpPr>
          <p:cNvPr id="276" name="Google Shape;276;g282f8b1211f_0_1"/>
          <p:cNvSpPr txBox="1"/>
          <p:nvPr>
            <p:ph idx="1" type="body"/>
          </p:nvPr>
        </p:nvSpPr>
        <p:spPr>
          <a:xfrm>
            <a:off x="1029421" y="1850454"/>
            <a:ext cx="7266000" cy="4148100"/>
          </a:xfrm>
          <a:prstGeom prst="rect">
            <a:avLst/>
          </a:prstGeom>
        </p:spPr>
        <p:txBody>
          <a:bodyPr anchorCtr="0" anchor="ctr" bIns="46700" lIns="93400" spcFirstLastPara="1" rIns="93400" wrap="square" tIns="46700">
            <a:noAutofit/>
          </a:bodyPr>
          <a:lstStyle/>
          <a:p>
            <a:pPr indent="0" lvl="0" marL="0" rtl="0" algn="ctr">
              <a:spcBef>
                <a:spcPts val="360"/>
              </a:spcBef>
              <a:spcAft>
                <a:spcPts val="0"/>
              </a:spcAft>
              <a:buNone/>
            </a:pPr>
            <a:r>
              <a:rPr i="1" lang="en-GB" sz="3500" u="sng">
                <a:solidFill>
                  <a:schemeClr val="dk1"/>
                </a:solidFill>
              </a:rPr>
              <a:t>Save the date</a:t>
            </a:r>
            <a:endParaRPr i="1" sz="3500" u="sng">
              <a:solidFill>
                <a:schemeClr val="dk1"/>
              </a:solidFill>
            </a:endParaRPr>
          </a:p>
          <a:p>
            <a:pPr indent="0" lvl="0" marL="0" rtl="0" algn="ctr">
              <a:spcBef>
                <a:spcPts val="360"/>
              </a:spcBef>
              <a:spcAft>
                <a:spcPts val="0"/>
              </a:spcAft>
              <a:buNone/>
            </a:pPr>
            <a:r>
              <a:t/>
            </a:r>
            <a:endParaRPr sz="3500" u="sng"/>
          </a:p>
          <a:p>
            <a:pPr indent="0" lvl="0" marL="0" rtl="0" algn="ctr">
              <a:spcBef>
                <a:spcPts val="360"/>
              </a:spcBef>
              <a:spcAft>
                <a:spcPts val="0"/>
              </a:spcAft>
              <a:buNone/>
            </a:pPr>
            <a:r>
              <a:rPr lang="en-GB" sz="2800">
                <a:solidFill>
                  <a:schemeClr val="dk1"/>
                </a:solidFill>
              </a:rPr>
              <a:t>Tuesday </a:t>
            </a:r>
            <a:r>
              <a:rPr lang="en-GB" sz="2800">
                <a:solidFill>
                  <a:schemeClr val="dk1"/>
                </a:solidFill>
              </a:rPr>
              <a:t>30th January 2024, 7/7:30pm</a:t>
            </a:r>
            <a:endParaRPr sz="28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7"/>
          <p:cNvSpPr txBox="1"/>
          <p:nvPr>
            <p:ph type="title"/>
          </p:nvPr>
        </p:nvSpPr>
        <p:spPr>
          <a:xfrm>
            <a:off x="917397" y="193138"/>
            <a:ext cx="8039056" cy="946517"/>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Thank you for all your support!</a:t>
            </a:r>
            <a:endParaRPr b="1" i="0" sz="3300" u="none" cap="none" strike="noStrike">
              <a:solidFill>
                <a:schemeClr val="dk1"/>
              </a:solidFill>
              <a:latin typeface="Verdana"/>
              <a:ea typeface="Verdana"/>
              <a:cs typeface="Verdana"/>
              <a:sym typeface="Verdana"/>
            </a:endParaRPr>
          </a:p>
        </p:txBody>
      </p:sp>
      <p:sp>
        <p:nvSpPr>
          <p:cNvPr id="284" name="Google Shape;284;p17"/>
          <p:cNvSpPr txBox="1"/>
          <p:nvPr>
            <p:ph idx="1" type="body"/>
          </p:nvPr>
        </p:nvSpPr>
        <p:spPr>
          <a:xfrm>
            <a:off x="476798" y="1700786"/>
            <a:ext cx="8371500" cy="48657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lt2"/>
              </a:buClr>
              <a:buSzPts val="2400"/>
              <a:buFont typeface="Noto Sans Symbols"/>
              <a:buNone/>
            </a:pPr>
            <a:r>
              <a:rPr lang="en-GB" sz="2200">
                <a:solidFill>
                  <a:schemeClr val="dk1"/>
                </a:solidFill>
              </a:rPr>
              <a:t>Home/school communication is key </a:t>
            </a:r>
            <a:endParaRPr sz="2200">
              <a:solidFill>
                <a:schemeClr val="dk1"/>
              </a:solidFill>
            </a:endParaRPr>
          </a:p>
          <a:p>
            <a:pPr indent="0" lvl="0" marL="0" marR="0" rtl="0" algn="l">
              <a:lnSpc>
                <a:spcPct val="100000"/>
              </a:lnSpc>
              <a:spcBef>
                <a:spcPts val="0"/>
              </a:spcBef>
              <a:spcAft>
                <a:spcPts val="0"/>
              </a:spcAft>
              <a:buClr>
                <a:schemeClr val="lt2"/>
              </a:buClr>
              <a:buSzPts val="2400"/>
              <a:buFont typeface="Noto Sans Symbols"/>
              <a:buNone/>
            </a:pPr>
            <a:r>
              <a:rPr lang="en-GB" sz="2200">
                <a:solidFill>
                  <a:schemeClr val="dk1"/>
                </a:solidFill>
              </a:rPr>
              <a:t>to children’s success: when children </a:t>
            </a:r>
            <a:endParaRPr sz="2200">
              <a:solidFill>
                <a:schemeClr val="dk1"/>
              </a:solidFill>
            </a:endParaRPr>
          </a:p>
          <a:p>
            <a:pPr indent="0" lvl="0" marL="0" marR="0" rtl="0" algn="l">
              <a:lnSpc>
                <a:spcPct val="100000"/>
              </a:lnSpc>
              <a:spcBef>
                <a:spcPts val="0"/>
              </a:spcBef>
              <a:spcAft>
                <a:spcPts val="0"/>
              </a:spcAft>
              <a:buClr>
                <a:schemeClr val="lt2"/>
              </a:buClr>
              <a:buSzPts val="2400"/>
              <a:buFont typeface="Noto Sans Symbols"/>
              <a:buNone/>
            </a:pPr>
            <a:r>
              <a:rPr lang="en-GB" sz="2200">
                <a:solidFill>
                  <a:schemeClr val="dk1"/>
                </a:solidFill>
              </a:rPr>
              <a:t>know that all adults around them </a:t>
            </a:r>
            <a:endParaRPr sz="2200">
              <a:solidFill>
                <a:schemeClr val="dk1"/>
              </a:solidFill>
            </a:endParaRPr>
          </a:p>
          <a:p>
            <a:pPr indent="0" lvl="0" marL="0" marR="0" rtl="0" algn="l">
              <a:lnSpc>
                <a:spcPct val="100000"/>
              </a:lnSpc>
              <a:spcBef>
                <a:spcPts val="0"/>
              </a:spcBef>
              <a:spcAft>
                <a:spcPts val="0"/>
              </a:spcAft>
              <a:buClr>
                <a:schemeClr val="lt2"/>
              </a:buClr>
              <a:buSzPts val="2400"/>
              <a:buFont typeface="Noto Sans Symbols"/>
              <a:buNone/>
            </a:pPr>
            <a:r>
              <a:rPr lang="en-GB" sz="2200">
                <a:solidFill>
                  <a:schemeClr val="dk1"/>
                </a:solidFill>
              </a:rPr>
              <a:t>are working together with the same </a:t>
            </a:r>
            <a:endParaRPr/>
          </a:p>
          <a:p>
            <a:pPr indent="0" lvl="0" marL="0" marR="0" rtl="0" algn="l">
              <a:lnSpc>
                <a:spcPct val="100000"/>
              </a:lnSpc>
              <a:spcBef>
                <a:spcPts val="0"/>
              </a:spcBef>
              <a:spcAft>
                <a:spcPts val="0"/>
              </a:spcAft>
              <a:buClr>
                <a:schemeClr val="lt2"/>
              </a:buClr>
              <a:buSzPts val="2400"/>
              <a:buFont typeface="Noto Sans Symbols"/>
              <a:buNone/>
            </a:pPr>
            <a:r>
              <a:rPr lang="en-GB" sz="2200">
                <a:solidFill>
                  <a:schemeClr val="dk1"/>
                </a:solidFill>
              </a:rPr>
              <a:t>aims then they feel secure and are more </a:t>
            </a:r>
            <a:endParaRPr sz="2200">
              <a:solidFill>
                <a:schemeClr val="dk1"/>
              </a:solidFill>
            </a:endParaRPr>
          </a:p>
          <a:p>
            <a:pPr indent="0" lvl="0" marL="0" marR="0" rtl="0" algn="l">
              <a:lnSpc>
                <a:spcPct val="100000"/>
              </a:lnSpc>
              <a:spcBef>
                <a:spcPts val="0"/>
              </a:spcBef>
              <a:spcAft>
                <a:spcPts val="0"/>
              </a:spcAft>
              <a:buClr>
                <a:schemeClr val="lt2"/>
              </a:buClr>
              <a:buSzPts val="2400"/>
              <a:buFont typeface="Noto Sans Symbols"/>
              <a:buNone/>
            </a:pPr>
            <a:r>
              <a:rPr lang="en-GB" sz="2200">
                <a:solidFill>
                  <a:schemeClr val="dk1"/>
                </a:solidFill>
              </a:rPr>
              <a:t>likely to succeed.</a:t>
            </a:r>
            <a:endParaRPr sz="2200">
              <a:solidFill>
                <a:schemeClr val="dk1"/>
              </a:solidFill>
            </a:endParaRPr>
          </a:p>
          <a:p>
            <a:pPr indent="0" lvl="0" marL="0" marR="0" rtl="0" algn="l">
              <a:lnSpc>
                <a:spcPct val="100000"/>
              </a:lnSpc>
              <a:spcBef>
                <a:spcPts val="0"/>
              </a:spcBef>
              <a:spcAft>
                <a:spcPts val="0"/>
              </a:spcAft>
              <a:buClr>
                <a:schemeClr val="lt2"/>
              </a:buClr>
              <a:buSzPts val="1600"/>
              <a:buFont typeface="Noto Sans Symbols"/>
              <a:buNone/>
            </a:pPr>
            <a:r>
              <a:t/>
            </a:r>
            <a:endParaRPr sz="2200">
              <a:solidFill>
                <a:schemeClr val="dk1"/>
              </a:solidFill>
            </a:endParaRPr>
          </a:p>
          <a:p>
            <a:pPr indent="-280422" lvl="0" marL="350272" rtl="0" algn="l">
              <a:lnSpc>
                <a:spcPct val="90000"/>
              </a:lnSpc>
              <a:spcBef>
                <a:spcPts val="800"/>
              </a:spcBef>
              <a:spcAft>
                <a:spcPts val="0"/>
              </a:spcAft>
              <a:buClr>
                <a:schemeClr val="dk1"/>
              </a:buClr>
              <a:buSzPts val="2200"/>
              <a:buFont typeface="Comic Sans MS"/>
              <a:buChar char="○"/>
            </a:pPr>
            <a:r>
              <a:rPr lang="en-GB" sz="2200">
                <a:solidFill>
                  <a:schemeClr val="dk1"/>
                </a:solidFill>
              </a:rPr>
              <a:t>General questions?</a:t>
            </a:r>
            <a:endParaRPr sz="2200">
              <a:solidFill>
                <a:schemeClr val="dk1"/>
              </a:solidFill>
            </a:endParaRPr>
          </a:p>
          <a:p>
            <a:pPr indent="0" lvl="0" marL="350272" rtl="0" algn="l">
              <a:lnSpc>
                <a:spcPct val="90000"/>
              </a:lnSpc>
              <a:spcBef>
                <a:spcPts val="800"/>
              </a:spcBef>
              <a:spcAft>
                <a:spcPts val="0"/>
              </a:spcAft>
              <a:buSzPts val="1800"/>
              <a:buNone/>
            </a:pPr>
            <a:r>
              <a:t/>
            </a:r>
            <a:endParaRPr sz="2200">
              <a:solidFill>
                <a:schemeClr val="dk1"/>
              </a:solidFill>
            </a:endParaRPr>
          </a:p>
          <a:p>
            <a:pPr indent="-280422" lvl="0" marL="350272" rtl="0" algn="l">
              <a:lnSpc>
                <a:spcPct val="90000"/>
              </a:lnSpc>
              <a:spcBef>
                <a:spcPts val="800"/>
              </a:spcBef>
              <a:spcAft>
                <a:spcPts val="0"/>
              </a:spcAft>
              <a:buClr>
                <a:schemeClr val="dk1"/>
              </a:buClr>
              <a:buSzPts val="2200"/>
              <a:buFont typeface="Comic Sans MS"/>
              <a:buChar char="○"/>
            </a:pPr>
            <a:r>
              <a:rPr lang="en-GB" sz="2200">
                <a:solidFill>
                  <a:schemeClr val="dk1"/>
                </a:solidFill>
              </a:rPr>
              <a:t>For individual queries please contact the office </a:t>
            </a:r>
            <a:endParaRPr/>
          </a:p>
          <a:p>
            <a:pPr indent="0" lvl="0" marL="69850" rtl="0" algn="l">
              <a:lnSpc>
                <a:spcPct val="90000"/>
              </a:lnSpc>
              <a:spcBef>
                <a:spcPts val="800"/>
              </a:spcBef>
              <a:spcAft>
                <a:spcPts val="0"/>
              </a:spcAft>
              <a:buClr>
                <a:schemeClr val="dk1"/>
              </a:buClr>
              <a:buSzPts val="2200"/>
              <a:buNone/>
            </a:pPr>
            <a:r>
              <a:rPr lang="en-GB" sz="2200">
                <a:solidFill>
                  <a:schemeClr val="dk1"/>
                </a:solidFill>
              </a:rPr>
              <a:t>   to make an appointment.</a:t>
            </a:r>
            <a:endParaRPr sz="2200">
              <a:solidFill>
                <a:schemeClr val="dk1"/>
              </a:solidFill>
              <a:latin typeface="Comic Sans MS"/>
              <a:ea typeface="Comic Sans MS"/>
              <a:cs typeface="Comic Sans MS"/>
              <a:sym typeface="Comic Sans MS"/>
            </a:endParaRPr>
          </a:p>
          <a:p>
            <a:pPr indent="0" lvl="0" marL="0" rtl="0" algn="l">
              <a:lnSpc>
                <a:spcPct val="90000"/>
              </a:lnSpc>
              <a:spcBef>
                <a:spcPts val="800"/>
              </a:spcBef>
              <a:spcAft>
                <a:spcPts val="0"/>
              </a:spcAft>
              <a:buClr>
                <a:schemeClr val="dk1"/>
              </a:buClr>
              <a:buSzPts val="1100"/>
              <a:buFont typeface="Arial"/>
              <a:buNone/>
            </a:pPr>
            <a:r>
              <a:t/>
            </a:r>
            <a:endParaRPr sz="3200">
              <a:solidFill>
                <a:schemeClr val="dk1"/>
              </a:solidFill>
            </a:endParaRPr>
          </a:p>
          <a:p>
            <a:pPr indent="0" lvl="0" marL="0" marR="0" rtl="0" algn="l">
              <a:lnSpc>
                <a:spcPct val="100000"/>
              </a:lnSpc>
              <a:spcBef>
                <a:spcPts val="0"/>
              </a:spcBef>
              <a:spcAft>
                <a:spcPts val="0"/>
              </a:spcAft>
              <a:buClr>
                <a:schemeClr val="lt2"/>
              </a:buClr>
              <a:buSzPts val="1600"/>
              <a:buFont typeface="Noto Sans Symbols"/>
              <a:buNone/>
            </a:pPr>
            <a:r>
              <a:t/>
            </a:r>
            <a:endParaRPr sz="1600">
              <a:solidFill>
                <a:schemeClr val="dk1"/>
              </a:solidFill>
            </a:endParaRPr>
          </a:p>
          <a:p>
            <a:pPr indent="0" lvl="0" marL="0" marR="0" rtl="0" algn="l">
              <a:lnSpc>
                <a:spcPct val="100000"/>
              </a:lnSpc>
              <a:spcBef>
                <a:spcPts val="0"/>
              </a:spcBef>
              <a:spcAft>
                <a:spcPts val="0"/>
              </a:spcAft>
              <a:buClr>
                <a:schemeClr val="lt2"/>
              </a:buClr>
              <a:buSzPts val="1200"/>
              <a:buFont typeface="Noto Sans Symbols"/>
              <a:buNone/>
            </a:pPr>
            <a:r>
              <a:t/>
            </a:r>
            <a:endParaRPr sz="1200" cap="none" strike="noStrike">
              <a:solidFill>
                <a:schemeClr val="dk1"/>
              </a:solidFill>
            </a:endParaRPr>
          </a:p>
          <a:p>
            <a:pPr indent="0" lvl="0" marL="0" marR="0" rtl="0" algn="l">
              <a:lnSpc>
                <a:spcPct val="80000"/>
              </a:lnSpc>
              <a:spcBef>
                <a:spcPts val="90"/>
              </a:spcBef>
              <a:spcAft>
                <a:spcPts val="0"/>
              </a:spcAft>
              <a:buClr>
                <a:schemeClr val="lt2"/>
              </a:buClr>
              <a:buSzPts val="450"/>
              <a:buFont typeface="Noto Sans Symbols"/>
              <a:buNone/>
            </a:pPr>
            <a:r>
              <a:t/>
            </a:r>
            <a:endParaRPr sz="450" cap="none" strike="noStrike">
              <a:solidFill>
                <a:schemeClr val="lt1"/>
              </a:solidFill>
            </a:endParaRPr>
          </a:p>
        </p:txBody>
      </p:sp>
      <p:pic>
        <p:nvPicPr>
          <p:cNvPr id="285" name="Google Shape;285;p17"/>
          <p:cNvPicPr preferRelativeResize="0"/>
          <p:nvPr/>
        </p:nvPicPr>
        <p:blipFill rotWithShape="1">
          <a:blip r:embed="rId3">
            <a:alphaModFix/>
          </a:blip>
          <a:srcRect b="0" l="0" r="0" t="0"/>
          <a:stretch/>
        </p:blipFill>
        <p:spPr>
          <a:xfrm>
            <a:off x="6030639" y="1206501"/>
            <a:ext cx="2925814" cy="184504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8"/>
          <p:cNvSpPr txBox="1"/>
          <p:nvPr>
            <p:ph type="title"/>
          </p:nvPr>
        </p:nvSpPr>
        <p:spPr>
          <a:xfrm>
            <a:off x="755387" y="231488"/>
            <a:ext cx="72660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0" i="0" lang="en-GB" sz="3300" u="none" cap="none" strike="noStrike">
                <a:solidFill>
                  <a:schemeClr val="dk1"/>
                </a:solidFill>
                <a:latin typeface="Verdana"/>
                <a:ea typeface="Verdana"/>
                <a:cs typeface="Verdana"/>
                <a:sym typeface="Verdana"/>
              </a:rPr>
              <a:t>Finally - </a:t>
            </a:r>
            <a:r>
              <a:rPr lang="en-GB">
                <a:solidFill>
                  <a:schemeClr val="dk1"/>
                </a:solidFill>
              </a:rPr>
              <a:t>Links on the website:</a:t>
            </a:r>
            <a:endParaRPr b="0" i="0" sz="3300" u="none" cap="none" strike="noStrike">
              <a:solidFill>
                <a:schemeClr val="dk1"/>
              </a:solidFill>
              <a:latin typeface="Verdana"/>
              <a:ea typeface="Verdana"/>
              <a:cs typeface="Verdana"/>
              <a:sym typeface="Verdana"/>
            </a:endParaRPr>
          </a:p>
        </p:txBody>
      </p:sp>
      <p:sp>
        <p:nvSpPr>
          <p:cNvPr id="293" name="Google Shape;293;p18"/>
          <p:cNvSpPr txBox="1"/>
          <p:nvPr>
            <p:ph idx="1" type="body"/>
          </p:nvPr>
        </p:nvSpPr>
        <p:spPr>
          <a:xfrm>
            <a:off x="423044" y="1788230"/>
            <a:ext cx="8478900" cy="4804800"/>
          </a:xfrm>
          <a:prstGeom prst="rect">
            <a:avLst/>
          </a:prstGeom>
          <a:noFill/>
          <a:ln>
            <a:noFill/>
          </a:ln>
        </p:spPr>
        <p:txBody>
          <a:bodyPr anchorCtr="0" anchor="ctr" bIns="46700" lIns="93400" spcFirstLastPara="1" rIns="93400" wrap="square" tIns="46700">
            <a:noAutofit/>
          </a:bodyPr>
          <a:lstStyle/>
          <a:p>
            <a:pPr indent="-368300" lvl="0" marL="457200" marR="0" rtl="0" algn="l">
              <a:lnSpc>
                <a:spcPct val="100000"/>
              </a:lnSpc>
              <a:spcBef>
                <a:spcPts val="0"/>
              </a:spcBef>
              <a:spcAft>
                <a:spcPts val="0"/>
              </a:spcAft>
              <a:buClr>
                <a:schemeClr val="dk1"/>
              </a:buClr>
              <a:buSzPts val="2200"/>
              <a:buChar char="○"/>
            </a:pPr>
            <a:r>
              <a:rPr lang="en-GB" sz="2200">
                <a:solidFill>
                  <a:schemeClr val="dk1"/>
                </a:solidFill>
              </a:rPr>
              <a:t>Link to this presentation (by the end of the week)</a:t>
            </a:r>
            <a:endParaRPr/>
          </a:p>
          <a:p>
            <a:pPr indent="-228600" lvl="0" marL="457200" marR="0" rtl="0" algn="l">
              <a:lnSpc>
                <a:spcPct val="100000"/>
              </a:lnSpc>
              <a:spcBef>
                <a:spcPts val="0"/>
              </a:spcBef>
              <a:spcAft>
                <a:spcPts val="0"/>
              </a:spcAft>
              <a:buClr>
                <a:schemeClr val="dk1"/>
              </a:buClr>
              <a:buSzPts val="2200"/>
              <a:buNone/>
            </a:pPr>
            <a:r>
              <a:t/>
            </a:r>
            <a:endParaRPr sz="2200">
              <a:solidFill>
                <a:schemeClr val="dk1"/>
              </a:solidFill>
            </a:endParaRPr>
          </a:p>
          <a:p>
            <a:pPr indent="-368300" lvl="0" marL="457200" marR="0" rtl="0" algn="l">
              <a:lnSpc>
                <a:spcPct val="100000"/>
              </a:lnSpc>
              <a:spcBef>
                <a:spcPts val="0"/>
              </a:spcBef>
              <a:spcAft>
                <a:spcPts val="0"/>
              </a:spcAft>
              <a:buClr>
                <a:schemeClr val="dk1"/>
              </a:buClr>
              <a:buSzPts val="2200"/>
              <a:buChar char="○"/>
            </a:pPr>
            <a:r>
              <a:rPr lang="en-GB" sz="2200">
                <a:solidFill>
                  <a:schemeClr val="dk1"/>
                </a:solidFill>
              </a:rPr>
              <a:t>Maths, Reading and Writing Age Related Expectations (Target Tracker)</a:t>
            </a:r>
            <a:endParaRPr sz="2200">
              <a:solidFill>
                <a:schemeClr val="dk1"/>
              </a:solidFill>
            </a:endParaRPr>
          </a:p>
          <a:p>
            <a:pPr indent="0" lvl="0" marL="457200" marR="0" rtl="0" algn="l">
              <a:lnSpc>
                <a:spcPct val="100000"/>
              </a:lnSpc>
              <a:spcBef>
                <a:spcPts val="0"/>
              </a:spcBef>
              <a:spcAft>
                <a:spcPts val="0"/>
              </a:spcAft>
              <a:buSzPts val="1800"/>
              <a:buNone/>
            </a:pPr>
            <a:r>
              <a:t/>
            </a:r>
            <a:endParaRPr sz="2200">
              <a:solidFill>
                <a:schemeClr val="dk1"/>
              </a:solidFill>
            </a:endParaRPr>
          </a:p>
          <a:p>
            <a:pPr indent="-368300" lvl="0" marL="457200" marR="0" rtl="0" algn="l">
              <a:lnSpc>
                <a:spcPct val="100000"/>
              </a:lnSpc>
              <a:spcBef>
                <a:spcPts val="0"/>
              </a:spcBef>
              <a:spcAft>
                <a:spcPts val="0"/>
              </a:spcAft>
              <a:buClr>
                <a:schemeClr val="dk1"/>
              </a:buClr>
              <a:buSzPts val="2200"/>
              <a:buChar char="○"/>
            </a:pPr>
            <a:r>
              <a:rPr lang="en-GB" sz="2200">
                <a:solidFill>
                  <a:schemeClr val="dk1"/>
                </a:solidFill>
              </a:rPr>
              <a:t>Year ¾ and ⅚ spelling lists</a:t>
            </a:r>
            <a:endParaRPr/>
          </a:p>
          <a:p>
            <a:pPr indent="0" lvl="0" marL="0" marR="0" rtl="0" algn="l">
              <a:lnSpc>
                <a:spcPct val="100000"/>
              </a:lnSpc>
              <a:spcBef>
                <a:spcPts val="0"/>
              </a:spcBef>
              <a:spcAft>
                <a:spcPts val="0"/>
              </a:spcAft>
              <a:buSzPts val="1800"/>
              <a:buNone/>
            </a:pPr>
            <a:r>
              <a:t/>
            </a:r>
            <a:endParaRPr sz="2200">
              <a:solidFill>
                <a:schemeClr val="dk1"/>
              </a:solidFill>
            </a:endParaRPr>
          </a:p>
          <a:p>
            <a:pPr indent="-368300" lvl="0" marL="457200" marR="0" rtl="0" algn="l">
              <a:lnSpc>
                <a:spcPct val="100000"/>
              </a:lnSpc>
              <a:spcBef>
                <a:spcPts val="0"/>
              </a:spcBef>
              <a:spcAft>
                <a:spcPts val="0"/>
              </a:spcAft>
              <a:buClr>
                <a:schemeClr val="dk1"/>
              </a:buClr>
              <a:buSzPts val="2200"/>
              <a:buChar char="○"/>
            </a:pPr>
            <a:r>
              <a:rPr lang="en-GB" sz="2200">
                <a:solidFill>
                  <a:schemeClr val="dk1"/>
                </a:solidFill>
              </a:rPr>
              <a:t>Penpals cursive handwriting example</a:t>
            </a:r>
            <a:endParaRPr sz="2200">
              <a:solidFill>
                <a:schemeClr val="dk1"/>
              </a:solidFill>
            </a:endParaRPr>
          </a:p>
          <a:p>
            <a:pPr indent="0" lvl="0" marL="457200" marR="0" rtl="0" algn="l">
              <a:lnSpc>
                <a:spcPct val="100000"/>
              </a:lnSpc>
              <a:spcBef>
                <a:spcPts val="0"/>
              </a:spcBef>
              <a:spcAft>
                <a:spcPts val="0"/>
              </a:spcAft>
              <a:buSzPts val="1800"/>
              <a:buNone/>
            </a:pPr>
            <a:r>
              <a:t/>
            </a:r>
            <a:endParaRPr sz="2200">
              <a:solidFill>
                <a:schemeClr val="dk1"/>
              </a:solidFill>
            </a:endParaRPr>
          </a:p>
          <a:p>
            <a:pPr indent="-368300" lvl="0" marL="457200" marR="0" rtl="0" algn="l">
              <a:lnSpc>
                <a:spcPct val="100000"/>
              </a:lnSpc>
              <a:spcBef>
                <a:spcPts val="0"/>
              </a:spcBef>
              <a:spcAft>
                <a:spcPts val="0"/>
              </a:spcAft>
              <a:buClr>
                <a:schemeClr val="dk1"/>
              </a:buClr>
              <a:buSzPts val="2200"/>
              <a:buChar char="○"/>
            </a:pPr>
            <a:r>
              <a:rPr lang="en-GB" sz="2200">
                <a:solidFill>
                  <a:schemeClr val="dk1"/>
                </a:solidFill>
              </a:rPr>
              <a:t>Curriculum Descriptors (summary of termly topics)</a:t>
            </a:r>
            <a:endParaRPr sz="2200">
              <a:solidFill>
                <a:schemeClr val="dk1"/>
              </a:solidFill>
            </a:endParaRPr>
          </a:p>
          <a:p>
            <a:pPr indent="0" lvl="0" marL="457200" marR="0" rtl="0" algn="l">
              <a:lnSpc>
                <a:spcPct val="100000"/>
              </a:lnSpc>
              <a:spcBef>
                <a:spcPts val="0"/>
              </a:spcBef>
              <a:spcAft>
                <a:spcPts val="0"/>
              </a:spcAft>
              <a:buSzPts val="1800"/>
              <a:buNone/>
            </a:pPr>
            <a:r>
              <a:t/>
            </a:r>
            <a:endParaRPr sz="2200">
              <a:solidFill>
                <a:schemeClr val="dk1"/>
              </a:solidFill>
            </a:endParaRPr>
          </a:p>
          <a:p>
            <a:pPr indent="0" lvl="0" marL="0" marR="0" rtl="0" algn="ctr">
              <a:lnSpc>
                <a:spcPct val="100000"/>
              </a:lnSpc>
              <a:spcBef>
                <a:spcPts val="0"/>
              </a:spcBef>
              <a:spcAft>
                <a:spcPts val="0"/>
              </a:spcAft>
              <a:buSzPts val="1800"/>
              <a:buNone/>
            </a:pPr>
            <a:r>
              <a:rPr b="1" lang="en-GB" sz="2400">
                <a:solidFill>
                  <a:schemeClr val="dk1"/>
                </a:solidFill>
              </a:rPr>
              <a:t>THANK YOU!</a:t>
            </a:r>
            <a:endParaRPr b="1" sz="24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
          <p:cNvSpPr txBox="1"/>
          <p:nvPr>
            <p:ph type="ctrTitle"/>
          </p:nvPr>
        </p:nvSpPr>
        <p:spPr>
          <a:xfrm>
            <a:off x="623664" y="193138"/>
            <a:ext cx="7317300" cy="951300"/>
          </a:xfrm>
          <a:prstGeom prst="rect">
            <a:avLst/>
          </a:prstGeom>
          <a:noFill/>
          <a:ln>
            <a:noFill/>
          </a:ln>
        </p:spPr>
        <p:txBody>
          <a:bodyPr anchorCtr="0" anchor="b" bIns="46700" lIns="93400" spcFirstLastPara="1" rIns="93400" wrap="square" tIns="46700">
            <a:noAutofit/>
          </a:bodyPr>
          <a:lstStyle/>
          <a:p>
            <a:pPr indent="0" lvl="0" marL="0" marR="0" rtl="0" algn="l">
              <a:lnSpc>
                <a:spcPct val="100000"/>
              </a:lnSpc>
              <a:spcBef>
                <a:spcPts val="0"/>
              </a:spcBef>
              <a:spcAft>
                <a:spcPts val="0"/>
              </a:spcAft>
              <a:buClr>
                <a:schemeClr val="dk1"/>
              </a:buClr>
              <a:buSzPts val="4100"/>
              <a:buFont typeface="Verdana"/>
              <a:buNone/>
            </a:pPr>
            <a:r>
              <a:rPr b="1" lang="en-GB">
                <a:solidFill>
                  <a:schemeClr val="dk1"/>
                </a:solidFill>
              </a:rPr>
              <a:t>Welcome to </a:t>
            </a:r>
            <a:r>
              <a:rPr b="1" i="0" lang="en-GB" sz="4100" u="none" cap="none" strike="noStrike">
                <a:solidFill>
                  <a:schemeClr val="dk1"/>
                </a:solidFill>
                <a:latin typeface="Verdana"/>
                <a:ea typeface="Verdana"/>
                <a:cs typeface="Verdana"/>
                <a:sym typeface="Verdana"/>
              </a:rPr>
              <a:t>Year </a:t>
            </a:r>
            <a:r>
              <a:rPr b="1" lang="en-GB">
                <a:solidFill>
                  <a:schemeClr val="dk1"/>
                </a:solidFill>
              </a:rPr>
              <a:t>5</a:t>
            </a:r>
            <a:endParaRPr b="1" i="0" sz="4100" u="none" cap="none" strike="noStrike">
              <a:solidFill>
                <a:schemeClr val="dk1"/>
              </a:solidFill>
              <a:latin typeface="Verdana"/>
              <a:ea typeface="Verdana"/>
              <a:cs typeface="Verdana"/>
              <a:sym typeface="Verdana"/>
            </a:endParaRPr>
          </a:p>
        </p:txBody>
      </p:sp>
      <p:sp>
        <p:nvSpPr>
          <p:cNvPr id="167" name="Google Shape;167;p2"/>
          <p:cNvSpPr txBox="1"/>
          <p:nvPr>
            <p:ph idx="1" type="subTitle"/>
          </p:nvPr>
        </p:nvSpPr>
        <p:spPr>
          <a:xfrm>
            <a:off x="270000" y="1520185"/>
            <a:ext cx="8431200" cy="4939500"/>
          </a:xfrm>
          <a:prstGeom prst="rect">
            <a:avLst/>
          </a:prstGeom>
          <a:noFill/>
          <a:ln>
            <a:noFill/>
          </a:ln>
        </p:spPr>
        <p:txBody>
          <a:bodyPr anchorCtr="0" anchor="t" bIns="46700" lIns="93400" spcFirstLastPara="1" rIns="93400" wrap="square" tIns="46700">
            <a:noAutofit/>
          </a:bodyPr>
          <a:lstStyle/>
          <a:p>
            <a:pPr indent="0" lvl="0" marL="0" rtl="0" algn="l">
              <a:lnSpc>
                <a:spcPct val="115000"/>
              </a:lnSpc>
              <a:spcBef>
                <a:spcPts val="800"/>
              </a:spcBef>
              <a:spcAft>
                <a:spcPts val="0"/>
              </a:spcAft>
              <a:buClr>
                <a:schemeClr val="dk1"/>
              </a:buClr>
              <a:buSzPts val="1100"/>
              <a:buFont typeface="Arial"/>
              <a:buNone/>
            </a:pPr>
            <a:r>
              <a:rPr lang="en-GB" sz="3200">
                <a:solidFill>
                  <a:schemeClr val="dk1"/>
                </a:solidFill>
              </a:rPr>
              <a:t>Topics this year:</a:t>
            </a:r>
            <a:endParaRPr sz="3200">
              <a:solidFill>
                <a:schemeClr val="dk1"/>
              </a:solidFill>
            </a:endParaRPr>
          </a:p>
          <a:p>
            <a:pPr indent="-431800" lvl="0" marL="457200" rtl="0" algn="l">
              <a:lnSpc>
                <a:spcPct val="115000"/>
              </a:lnSpc>
              <a:spcBef>
                <a:spcPts val="800"/>
              </a:spcBef>
              <a:spcAft>
                <a:spcPts val="0"/>
              </a:spcAft>
              <a:buClr>
                <a:schemeClr val="dk1"/>
              </a:buClr>
              <a:buSzPts val="3200"/>
              <a:buChar char="●"/>
            </a:pPr>
            <a:r>
              <a:rPr lang="en-GB" sz="3200">
                <a:solidFill>
                  <a:schemeClr val="dk1"/>
                </a:solidFill>
              </a:rPr>
              <a:t>Autumn 1 - British Civil Rights, Space </a:t>
            </a:r>
            <a:endParaRPr sz="3200">
              <a:solidFill>
                <a:schemeClr val="dk1"/>
              </a:solidFill>
            </a:endParaRPr>
          </a:p>
          <a:p>
            <a:pPr indent="-431800" lvl="0" marL="457200" rtl="0" algn="l">
              <a:lnSpc>
                <a:spcPct val="115000"/>
              </a:lnSpc>
              <a:spcBef>
                <a:spcPts val="0"/>
              </a:spcBef>
              <a:spcAft>
                <a:spcPts val="0"/>
              </a:spcAft>
              <a:buClr>
                <a:schemeClr val="dk1"/>
              </a:buClr>
              <a:buSzPts val="3200"/>
              <a:buChar char="●"/>
            </a:pPr>
            <a:r>
              <a:rPr lang="en-GB" sz="3200">
                <a:solidFill>
                  <a:schemeClr val="dk1"/>
                </a:solidFill>
              </a:rPr>
              <a:t>Autumn 2 - Space, Shakespeare</a:t>
            </a:r>
            <a:endParaRPr sz="3200">
              <a:solidFill>
                <a:schemeClr val="dk1"/>
              </a:solidFill>
            </a:endParaRPr>
          </a:p>
          <a:p>
            <a:pPr indent="-431800" lvl="0" marL="457200" rtl="0" algn="l">
              <a:lnSpc>
                <a:spcPct val="115000"/>
              </a:lnSpc>
              <a:spcBef>
                <a:spcPts val="0"/>
              </a:spcBef>
              <a:spcAft>
                <a:spcPts val="0"/>
              </a:spcAft>
              <a:buClr>
                <a:schemeClr val="dk1"/>
              </a:buClr>
              <a:buSzPts val="3200"/>
              <a:buChar char="●"/>
            </a:pPr>
            <a:r>
              <a:rPr lang="en-GB" sz="3200">
                <a:solidFill>
                  <a:schemeClr val="dk1"/>
                </a:solidFill>
              </a:rPr>
              <a:t>Spring 1 - Shakespeare, Vikings</a:t>
            </a:r>
            <a:endParaRPr sz="3200">
              <a:solidFill>
                <a:schemeClr val="dk1"/>
              </a:solidFill>
            </a:endParaRPr>
          </a:p>
          <a:p>
            <a:pPr indent="-431800" lvl="0" marL="457200" rtl="0" algn="l">
              <a:lnSpc>
                <a:spcPct val="115000"/>
              </a:lnSpc>
              <a:spcBef>
                <a:spcPts val="0"/>
              </a:spcBef>
              <a:spcAft>
                <a:spcPts val="0"/>
              </a:spcAft>
              <a:buClr>
                <a:schemeClr val="dk1"/>
              </a:buClr>
              <a:buSzPts val="3200"/>
              <a:buChar char="●"/>
            </a:pPr>
            <a:r>
              <a:rPr lang="en-GB" sz="3200">
                <a:solidFill>
                  <a:schemeClr val="dk1"/>
                </a:solidFill>
              </a:rPr>
              <a:t>Spring 2 - Vikings</a:t>
            </a:r>
            <a:endParaRPr sz="3200">
              <a:solidFill>
                <a:schemeClr val="dk1"/>
              </a:solidFill>
            </a:endParaRPr>
          </a:p>
          <a:p>
            <a:pPr indent="-431800" lvl="0" marL="457200" rtl="0" algn="l">
              <a:lnSpc>
                <a:spcPct val="115000"/>
              </a:lnSpc>
              <a:spcBef>
                <a:spcPts val="0"/>
              </a:spcBef>
              <a:spcAft>
                <a:spcPts val="0"/>
              </a:spcAft>
              <a:buClr>
                <a:schemeClr val="dk1"/>
              </a:buClr>
              <a:buSzPts val="3200"/>
              <a:buChar char="●"/>
            </a:pPr>
            <a:r>
              <a:rPr lang="en-GB" sz="3200">
                <a:solidFill>
                  <a:schemeClr val="dk1"/>
                </a:solidFill>
              </a:rPr>
              <a:t>Summer 1 - Victorian Cambridge</a:t>
            </a:r>
            <a:endParaRPr sz="3200">
              <a:solidFill>
                <a:schemeClr val="dk1"/>
              </a:solidFill>
            </a:endParaRPr>
          </a:p>
          <a:p>
            <a:pPr indent="-431800" lvl="0" marL="457200" rtl="0" algn="l">
              <a:lnSpc>
                <a:spcPct val="115000"/>
              </a:lnSpc>
              <a:spcBef>
                <a:spcPts val="0"/>
              </a:spcBef>
              <a:spcAft>
                <a:spcPts val="0"/>
              </a:spcAft>
              <a:buClr>
                <a:schemeClr val="dk1"/>
              </a:buClr>
              <a:buSzPts val="3200"/>
              <a:buChar char="●"/>
            </a:pPr>
            <a:r>
              <a:rPr lang="en-GB" sz="3200">
                <a:solidFill>
                  <a:schemeClr val="dk1"/>
                </a:solidFill>
              </a:rPr>
              <a:t>Summer 2 - Rainforest</a:t>
            </a:r>
            <a:endParaRPr sz="3200">
              <a:solidFill>
                <a:schemeClr val="dk1"/>
              </a:solidFill>
            </a:endParaRPr>
          </a:p>
          <a:p>
            <a:pPr indent="0" lvl="0" marL="457200" rtl="0" algn="l">
              <a:lnSpc>
                <a:spcPct val="115000"/>
              </a:lnSpc>
              <a:spcBef>
                <a:spcPts val="0"/>
              </a:spcBef>
              <a:spcAft>
                <a:spcPts val="0"/>
              </a:spcAft>
              <a:buSzPts val="2000"/>
              <a:buNone/>
            </a:pPr>
            <a:r>
              <a:t/>
            </a:r>
            <a:endParaRPr sz="2100">
              <a:solidFill>
                <a:schemeClr val="dk1"/>
              </a:solidFill>
            </a:endParaRPr>
          </a:p>
          <a:p>
            <a:pPr indent="0" lvl="0" marL="0" rtl="0" algn="l">
              <a:lnSpc>
                <a:spcPct val="115000"/>
              </a:lnSpc>
              <a:spcBef>
                <a:spcPts val="0"/>
              </a:spcBef>
              <a:spcAft>
                <a:spcPts val="0"/>
              </a:spcAft>
              <a:buSzPts val="2000"/>
              <a:buNone/>
            </a:pPr>
            <a:r>
              <a:rPr i="1" lang="en-GB" sz="2100">
                <a:solidFill>
                  <a:schemeClr val="accent1"/>
                </a:solidFill>
              </a:rPr>
              <a:t>Financial assistance may be available for trips/visits, please speak to the class teacher in the first instance.</a:t>
            </a:r>
            <a:endParaRPr i="1" sz="2100">
              <a:solidFill>
                <a:schemeClr val="accent1"/>
              </a:solidFill>
            </a:endParaRPr>
          </a:p>
          <a:p>
            <a:pPr indent="0" lvl="0" marL="0" marR="0" rtl="0" algn="l">
              <a:lnSpc>
                <a:spcPct val="90000"/>
              </a:lnSpc>
              <a:spcBef>
                <a:spcPts val="0"/>
              </a:spcBef>
              <a:spcAft>
                <a:spcPts val="0"/>
              </a:spcAft>
              <a:buClr>
                <a:schemeClr val="lt2"/>
              </a:buClr>
              <a:buSzPts val="1850"/>
              <a:buFont typeface="Noto Sans Symbols"/>
              <a:buNone/>
            </a:pPr>
            <a:r>
              <a:t/>
            </a:r>
            <a:endParaRPr/>
          </a:p>
        </p:txBody>
      </p:sp>
      <p:pic>
        <p:nvPicPr>
          <p:cNvPr descr="\\2107srv001\staff$\kkowalska\Documents\My Pictures\Morley_Logo_Type_Large_blk.jpg" id="168" name="Google Shape;168;p2"/>
          <p:cNvPicPr preferRelativeResize="0"/>
          <p:nvPr/>
        </p:nvPicPr>
        <p:blipFill rotWithShape="1">
          <a:blip r:embed="rId3">
            <a:alphaModFix/>
          </a:blip>
          <a:srcRect b="0" l="0" r="0" t="0"/>
          <a:stretch/>
        </p:blipFill>
        <p:spPr>
          <a:xfrm>
            <a:off x="7254775" y="342404"/>
            <a:ext cx="1346240" cy="165618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
          <p:cNvSpPr txBox="1"/>
          <p:nvPr>
            <p:ph type="title"/>
          </p:nvPr>
        </p:nvSpPr>
        <p:spPr>
          <a:xfrm>
            <a:off x="196697" y="196536"/>
            <a:ext cx="73047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Every Day Attendance</a:t>
            </a:r>
            <a:endParaRPr b="1" i="0" sz="3300" u="none" cap="none" strike="noStrike">
              <a:solidFill>
                <a:schemeClr val="dk1"/>
              </a:solidFill>
              <a:latin typeface="Verdana"/>
              <a:ea typeface="Verdana"/>
              <a:cs typeface="Verdana"/>
              <a:sym typeface="Verdana"/>
            </a:endParaRPr>
          </a:p>
        </p:txBody>
      </p:sp>
      <p:sp>
        <p:nvSpPr>
          <p:cNvPr id="176" name="Google Shape;176;p3"/>
          <p:cNvSpPr txBox="1"/>
          <p:nvPr>
            <p:ph idx="1" type="body"/>
          </p:nvPr>
        </p:nvSpPr>
        <p:spPr>
          <a:xfrm>
            <a:off x="196675" y="692150"/>
            <a:ext cx="8931600" cy="2590800"/>
          </a:xfrm>
          <a:prstGeom prst="rect">
            <a:avLst/>
          </a:prstGeom>
          <a:noFill/>
          <a:ln>
            <a:noFill/>
          </a:ln>
        </p:spPr>
        <p:txBody>
          <a:bodyPr anchorCtr="0" anchor="ctr" bIns="46700" lIns="93400" spcFirstLastPara="1" rIns="93400" wrap="square" tIns="46700">
            <a:noAutofit/>
          </a:bodyPr>
          <a:lstStyle/>
          <a:p>
            <a:pPr indent="-381000" lvl="0" marL="457200" marR="0" rtl="0" algn="l">
              <a:lnSpc>
                <a:spcPct val="100000"/>
              </a:lnSpc>
              <a:spcBef>
                <a:spcPts val="0"/>
              </a:spcBef>
              <a:spcAft>
                <a:spcPts val="0"/>
              </a:spcAft>
              <a:buClr>
                <a:schemeClr val="dk1"/>
              </a:buClr>
              <a:buSzPts val="2400"/>
              <a:buChar char="○"/>
            </a:pPr>
            <a:r>
              <a:rPr lang="en-GB" sz="2400">
                <a:solidFill>
                  <a:schemeClr val="dk1"/>
                </a:solidFill>
              </a:rPr>
              <a:t>Children arrive at school at 8:40, ready to come </a:t>
            </a:r>
            <a:endParaRPr sz="2400">
              <a:solidFill>
                <a:schemeClr val="dk1"/>
              </a:solidFill>
            </a:endParaRPr>
          </a:p>
          <a:p>
            <a:pPr indent="0" lvl="0" marL="457200" rtl="0" algn="l">
              <a:lnSpc>
                <a:spcPct val="100000"/>
              </a:lnSpc>
              <a:spcBef>
                <a:spcPts val="0"/>
              </a:spcBef>
              <a:spcAft>
                <a:spcPts val="0"/>
              </a:spcAft>
              <a:buSzPts val="1800"/>
              <a:buNone/>
            </a:pPr>
            <a:r>
              <a:rPr lang="en-GB" sz="2400">
                <a:solidFill>
                  <a:schemeClr val="dk1"/>
                </a:solidFill>
              </a:rPr>
              <a:t>into school at 8:45 when the gates will be closed.</a:t>
            </a:r>
            <a:endParaRPr sz="2400">
              <a:solidFill>
                <a:schemeClr val="dk1"/>
              </a:solidFill>
            </a:endParaRPr>
          </a:p>
          <a:p>
            <a:pPr indent="0" lvl="0" marL="457200" rtl="0" algn="l">
              <a:lnSpc>
                <a:spcPct val="100000"/>
              </a:lnSpc>
              <a:spcBef>
                <a:spcPts val="0"/>
              </a:spcBef>
              <a:spcAft>
                <a:spcPts val="0"/>
              </a:spcAft>
              <a:buSzPts val="1800"/>
              <a:buNone/>
            </a:pPr>
            <a:r>
              <a:rPr lang="en-GB" sz="2400">
                <a:solidFill>
                  <a:schemeClr val="dk1"/>
                </a:solidFill>
              </a:rPr>
              <a:t>Teachers take the register at 8:45.</a:t>
            </a:r>
            <a:endParaRPr/>
          </a:p>
          <a:p>
            <a:pPr indent="-381000" lvl="0" marL="457200" marR="0" rtl="0" algn="l">
              <a:lnSpc>
                <a:spcPct val="100000"/>
              </a:lnSpc>
              <a:spcBef>
                <a:spcPts val="0"/>
              </a:spcBef>
              <a:spcAft>
                <a:spcPts val="0"/>
              </a:spcAft>
              <a:buClr>
                <a:schemeClr val="dk1"/>
              </a:buClr>
              <a:buSzPts val="2400"/>
              <a:buChar char="○"/>
            </a:pPr>
            <a:r>
              <a:rPr lang="en-GB" sz="2400">
                <a:solidFill>
                  <a:schemeClr val="dk1"/>
                </a:solidFill>
              </a:rPr>
              <a:t>Punctual arrival is important, as teaching starts promptly - aim for 100% attendance! </a:t>
            </a:r>
            <a:endParaRPr sz="2400">
              <a:solidFill>
                <a:schemeClr val="dk1"/>
              </a:solidFill>
            </a:endParaRPr>
          </a:p>
          <a:p>
            <a:pPr indent="0" lvl="0" marL="457200" marR="0" rtl="0" algn="l">
              <a:lnSpc>
                <a:spcPct val="100000"/>
              </a:lnSpc>
              <a:spcBef>
                <a:spcPts val="0"/>
              </a:spcBef>
              <a:spcAft>
                <a:spcPts val="0"/>
              </a:spcAft>
              <a:buSzPts val="1800"/>
              <a:buNone/>
            </a:pPr>
            <a:r>
              <a:rPr lang="en-GB" sz="2400">
                <a:solidFill>
                  <a:schemeClr val="dk1"/>
                </a:solidFill>
              </a:rPr>
              <a:t>Did you know…?</a:t>
            </a:r>
            <a:endParaRPr sz="880">
              <a:solidFill>
                <a:schemeClr val="dk1"/>
              </a:solidFill>
            </a:endParaRPr>
          </a:p>
        </p:txBody>
      </p:sp>
      <p:pic>
        <p:nvPicPr>
          <p:cNvPr id="177" name="Google Shape;177;p3"/>
          <p:cNvPicPr preferRelativeResize="0"/>
          <p:nvPr/>
        </p:nvPicPr>
        <p:blipFill rotWithShape="1">
          <a:blip r:embed="rId3">
            <a:alphaModFix/>
          </a:blip>
          <a:srcRect b="0" l="0" r="0" t="0"/>
          <a:stretch/>
        </p:blipFill>
        <p:spPr>
          <a:xfrm>
            <a:off x="1022550" y="3175075"/>
            <a:ext cx="7279839" cy="3732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138fa1646b7_0_0"/>
          <p:cNvSpPr txBox="1"/>
          <p:nvPr>
            <p:ph type="title"/>
          </p:nvPr>
        </p:nvSpPr>
        <p:spPr>
          <a:xfrm>
            <a:off x="231980" y="161330"/>
            <a:ext cx="73047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Every Day Attendance</a:t>
            </a:r>
            <a:endParaRPr b="1" i="0" sz="3300" u="none" cap="none" strike="noStrike">
              <a:solidFill>
                <a:schemeClr val="dk1"/>
              </a:solidFill>
              <a:latin typeface="Verdana"/>
              <a:ea typeface="Verdana"/>
              <a:cs typeface="Verdana"/>
              <a:sym typeface="Verdana"/>
            </a:endParaRPr>
          </a:p>
        </p:txBody>
      </p:sp>
      <p:sp>
        <p:nvSpPr>
          <p:cNvPr id="185" name="Google Shape;185;g138fa1646b7_0_0"/>
          <p:cNvSpPr txBox="1"/>
          <p:nvPr>
            <p:ph idx="1" type="body"/>
          </p:nvPr>
        </p:nvSpPr>
        <p:spPr>
          <a:xfrm>
            <a:off x="382755" y="1450588"/>
            <a:ext cx="8314800" cy="4423500"/>
          </a:xfrm>
          <a:prstGeom prst="rect">
            <a:avLst/>
          </a:prstGeom>
          <a:noFill/>
          <a:ln>
            <a:noFill/>
          </a:ln>
        </p:spPr>
        <p:txBody>
          <a:bodyPr anchorCtr="0" anchor="ctr" bIns="46700" lIns="93400" spcFirstLastPara="1" rIns="93400" wrap="square" tIns="46700">
            <a:noAutofit/>
          </a:bodyPr>
          <a:lstStyle/>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Please inform the School Office if your child is unwell on the morning of the illness (email or phone message).</a:t>
            </a:r>
            <a:endParaRPr sz="24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Any medication must be in the original packaging, in a named bag and handed in to the Office - </a:t>
            </a:r>
            <a:r>
              <a:rPr b="1" lang="en-GB" sz="2400">
                <a:solidFill>
                  <a:schemeClr val="dk1"/>
                </a:solidFill>
              </a:rPr>
              <a:t>there is a form to complete.</a:t>
            </a:r>
            <a:endParaRPr b="1" sz="24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48 hours is needed before returning to school following diarrhoea and/or vomiting.</a:t>
            </a:r>
            <a:endParaRPr sz="24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Term time absence, other than illness, is only authorised by the Head Teacher in exceptional circumstances - see Attendance Policy on the school website.</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t/>
            </a:r>
            <a:endParaRPr b="0" i="0" sz="880" u="none" cap="none" strike="noStrike">
              <a:solidFill>
                <a:schemeClr val="dk1"/>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138fa1646b7_0_8"/>
          <p:cNvSpPr txBox="1"/>
          <p:nvPr>
            <p:ph type="title"/>
          </p:nvPr>
        </p:nvSpPr>
        <p:spPr>
          <a:xfrm>
            <a:off x="231980" y="161330"/>
            <a:ext cx="73047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lang="en-GB">
                <a:solidFill>
                  <a:schemeClr val="dk1"/>
                </a:solidFill>
              </a:rPr>
              <a:t>Asthma &amp; Allergies</a:t>
            </a:r>
            <a:endParaRPr b="1" i="0" sz="3300" u="none" cap="none" strike="noStrike">
              <a:solidFill>
                <a:schemeClr val="dk1"/>
              </a:solidFill>
              <a:latin typeface="Verdana"/>
              <a:ea typeface="Verdana"/>
              <a:cs typeface="Verdana"/>
              <a:sym typeface="Verdana"/>
            </a:endParaRPr>
          </a:p>
        </p:txBody>
      </p:sp>
      <p:sp>
        <p:nvSpPr>
          <p:cNvPr id="193" name="Google Shape;193;g138fa1646b7_0_8"/>
          <p:cNvSpPr txBox="1"/>
          <p:nvPr>
            <p:ph idx="1" type="body"/>
          </p:nvPr>
        </p:nvSpPr>
        <p:spPr>
          <a:xfrm>
            <a:off x="382750" y="1622875"/>
            <a:ext cx="8749500" cy="4924800"/>
          </a:xfrm>
          <a:prstGeom prst="rect">
            <a:avLst/>
          </a:prstGeom>
          <a:noFill/>
          <a:ln>
            <a:noFill/>
          </a:ln>
        </p:spPr>
        <p:txBody>
          <a:bodyPr anchorCtr="0" anchor="ctr" bIns="46700" lIns="93400" spcFirstLastPara="1" rIns="93400" wrap="square" tIns="46700">
            <a:noAutofit/>
          </a:bodyPr>
          <a:lstStyle/>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Please do not send in nuts or nut products (including Nutella type spreads) as part of snacks or packed lunches - we have a number of children and staff with life-threatening allergies. </a:t>
            </a:r>
            <a:endParaRPr sz="24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Inhalers &amp; spacers should be named and in a bag (for hygiene reasons). They are kept in a central place in class.  An asthma card must be completed.</a:t>
            </a:r>
            <a:endParaRPr sz="24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Epi-pens should be in date, in a named container and handed to the School Office with the protocol.</a:t>
            </a:r>
            <a:endParaRPr sz="24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b="1" lang="en-GB" sz="2400">
                <a:solidFill>
                  <a:schemeClr val="dk1"/>
                </a:solidFill>
              </a:rPr>
              <a:t>It is the parent/carer’s responsibility to ensure inhalers and auto-injectors are in date </a:t>
            </a:r>
            <a:endParaRPr b="1" sz="2400">
              <a:solidFill>
                <a:schemeClr val="dk1"/>
              </a:solidFill>
            </a:endParaRPr>
          </a:p>
          <a:p>
            <a:pPr indent="0" lvl="0" marL="457200" marR="0" rtl="0" algn="l">
              <a:lnSpc>
                <a:spcPct val="100000"/>
              </a:lnSpc>
              <a:spcBef>
                <a:spcPts val="0"/>
              </a:spcBef>
              <a:spcAft>
                <a:spcPts val="0"/>
              </a:spcAft>
              <a:buSzPts val="1800"/>
              <a:buNone/>
            </a:pPr>
            <a:r>
              <a:rPr b="1" lang="en-GB" sz="2400">
                <a:solidFill>
                  <a:schemeClr val="dk1"/>
                </a:solidFill>
              </a:rPr>
              <a:t>and in school.</a:t>
            </a:r>
            <a:endParaRPr b="1" i="0" sz="880" u="none" cap="none" strike="noStrike">
              <a:solidFill>
                <a:schemeClr val="dk1"/>
              </a:solidFill>
            </a:endParaRPr>
          </a:p>
          <a:p>
            <a:pPr indent="0" lvl="0" marL="0" marR="0" rtl="0" algn="l">
              <a:lnSpc>
                <a:spcPct val="80000"/>
              </a:lnSpc>
              <a:spcBef>
                <a:spcPts val="789"/>
              </a:spcBef>
              <a:spcAft>
                <a:spcPts val="0"/>
              </a:spcAft>
              <a:buSzPts val="1800"/>
              <a:buNone/>
            </a:pPr>
            <a:r>
              <a:rPr b="0" i="0" lang="en-GB" sz="880" u="none" cap="none" strike="noStrike">
                <a:solidFill>
                  <a:schemeClr val="dk1"/>
                </a:solidFill>
                <a:latin typeface="Verdana"/>
                <a:ea typeface="Verdana"/>
                <a:cs typeface="Verdana"/>
                <a:sym typeface="Verdana"/>
              </a:rPr>
              <a:t> </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rPr i="1" lang="en-GB" sz="1380">
                <a:solidFill>
                  <a:schemeClr val="dk1"/>
                </a:solidFill>
              </a:rPr>
              <a:t>See our Medicines in School policy on the school website</a:t>
            </a:r>
            <a:endParaRPr i="1" sz="1380">
              <a:solidFill>
                <a:schemeClr val="dk1"/>
              </a:solidFill>
            </a:endParaRPr>
          </a:p>
          <a:p>
            <a:pPr indent="0" lvl="0" marL="0" marR="0" rtl="0" algn="l">
              <a:lnSpc>
                <a:spcPct val="80000"/>
              </a:lnSpc>
              <a:spcBef>
                <a:spcPts val="789"/>
              </a:spcBef>
              <a:spcAft>
                <a:spcPts val="0"/>
              </a:spcAft>
              <a:buSzPts val="1800"/>
              <a:buNone/>
            </a:pPr>
            <a:r>
              <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t/>
            </a:r>
            <a:endParaRPr b="0" i="0" sz="880" u="none" cap="none" strike="noStrike">
              <a:solidFill>
                <a:schemeClr val="dk1"/>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4"/>
          <p:cNvSpPr txBox="1"/>
          <p:nvPr>
            <p:ph type="title"/>
          </p:nvPr>
        </p:nvSpPr>
        <p:spPr>
          <a:xfrm>
            <a:off x="231980" y="161330"/>
            <a:ext cx="73047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Year </a:t>
            </a:r>
            <a:r>
              <a:rPr b="1" lang="en-GB">
                <a:solidFill>
                  <a:schemeClr val="dk1"/>
                </a:solidFill>
              </a:rPr>
              <a:t>5</a:t>
            </a:r>
            <a:r>
              <a:rPr b="1" i="0" lang="en-GB" sz="3300" u="none" cap="none" strike="noStrike">
                <a:solidFill>
                  <a:schemeClr val="dk1"/>
                </a:solidFill>
                <a:latin typeface="Verdana"/>
                <a:ea typeface="Verdana"/>
                <a:cs typeface="Verdana"/>
                <a:sym typeface="Verdana"/>
              </a:rPr>
              <a:t> Essentials: Every Day</a:t>
            </a:r>
            <a:endParaRPr b="1" i="0" sz="3300" u="none" cap="none" strike="noStrike">
              <a:solidFill>
                <a:schemeClr val="dk1"/>
              </a:solidFill>
              <a:latin typeface="Verdana"/>
              <a:ea typeface="Verdana"/>
              <a:cs typeface="Verdana"/>
              <a:sym typeface="Verdana"/>
            </a:endParaRPr>
          </a:p>
        </p:txBody>
      </p:sp>
      <p:sp>
        <p:nvSpPr>
          <p:cNvPr id="201" name="Google Shape;201;p4"/>
          <p:cNvSpPr txBox="1"/>
          <p:nvPr>
            <p:ph idx="1" type="body"/>
          </p:nvPr>
        </p:nvSpPr>
        <p:spPr>
          <a:xfrm>
            <a:off x="223100" y="1902875"/>
            <a:ext cx="8878800" cy="4423500"/>
          </a:xfrm>
          <a:prstGeom prst="rect">
            <a:avLst/>
          </a:prstGeom>
          <a:noFill/>
          <a:ln>
            <a:noFill/>
          </a:ln>
        </p:spPr>
        <p:txBody>
          <a:bodyPr anchorCtr="0" anchor="ctr" bIns="46700" lIns="93400" spcFirstLastPara="1" rIns="93400" wrap="square" tIns="46700">
            <a:noAutofit/>
          </a:bodyPr>
          <a:lstStyle/>
          <a:p>
            <a:pPr indent="-381000" lvl="0" marL="457200" marR="0" rtl="0" algn="l">
              <a:lnSpc>
                <a:spcPct val="100000"/>
              </a:lnSpc>
              <a:spcBef>
                <a:spcPts val="0"/>
              </a:spcBef>
              <a:spcAft>
                <a:spcPts val="0"/>
              </a:spcAft>
              <a:buClr>
                <a:schemeClr val="dk1"/>
              </a:buClr>
              <a:buSzPts val="2400"/>
              <a:buChar char="○"/>
            </a:pPr>
            <a:r>
              <a:rPr lang="en-GB" sz="2400">
                <a:solidFill>
                  <a:schemeClr val="dk1"/>
                </a:solidFill>
              </a:rPr>
              <a:t>Water bottles should be brought into school </a:t>
            </a:r>
            <a:endParaRPr sz="2400">
              <a:solidFill>
                <a:schemeClr val="dk1"/>
              </a:solidFill>
            </a:endParaRPr>
          </a:p>
          <a:p>
            <a:pPr indent="0" lvl="0" marL="457200" marR="0" rtl="0" algn="l">
              <a:lnSpc>
                <a:spcPct val="100000"/>
              </a:lnSpc>
              <a:spcBef>
                <a:spcPts val="0"/>
              </a:spcBef>
              <a:spcAft>
                <a:spcPts val="0"/>
              </a:spcAft>
              <a:buSzPts val="1800"/>
              <a:buNone/>
            </a:pPr>
            <a:r>
              <a:rPr lang="en-GB" sz="2400">
                <a:solidFill>
                  <a:schemeClr val="dk1"/>
                </a:solidFill>
              </a:rPr>
              <a:t>daily. Children can refill them in school as </a:t>
            </a:r>
            <a:endParaRPr sz="2400">
              <a:solidFill>
                <a:schemeClr val="dk1"/>
              </a:solidFill>
            </a:endParaRPr>
          </a:p>
          <a:p>
            <a:pPr indent="0" lvl="0" marL="457200" marR="0" rtl="0" algn="l">
              <a:lnSpc>
                <a:spcPct val="100000"/>
              </a:lnSpc>
              <a:spcBef>
                <a:spcPts val="0"/>
              </a:spcBef>
              <a:spcAft>
                <a:spcPts val="0"/>
              </a:spcAft>
              <a:buSzPts val="1800"/>
              <a:buNone/>
            </a:pPr>
            <a:r>
              <a:rPr lang="en-GB" sz="2400">
                <a:solidFill>
                  <a:schemeClr val="dk1"/>
                </a:solidFill>
              </a:rPr>
              <a:t>needed and must take them home to clean </a:t>
            </a:r>
            <a:endParaRPr sz="2400">
              <a:solidFill>
                <a:schemeClr val="dk1"/>
              </a:solidFill>
            </a:endParaRPr>
          </a:p>
          <a:p>
            <a:pPr indent="0" lvl="0" marL="457200" marR="0" rtl="0" algn="l">
              <a:lnSpc>
                <a:spcPct val="100000"/>
              </a:lnSpc>
              <a:spcBef>
                <a:spcPts val="0"/>
              </a:spcBef>
              <a:spcAft>
                <a:spcPts val="0"/>
              </a:spcAft>
              <a:buSzPts val="1800"/>
              <a:buNone/>
            </a:pPr>
            <a:r>
              <a:rPr lang="en-GB" sz="2400">
                <a:solidFill>
                  <a:schemeClr val="dk1"/>
                </a:solidFill>
              </a:rPr>
              <a:t>at the end of the day - water only please, </a:t>
            </a:r>
            <a:endParaRPr sz="2400">
              <a:solidFill>
                <a:schemeClr val="dk1"/>
              </a:solidFill>
            </a:endParaRPr>
          </a:p>
          <a:p>
            <a:pPr indent="0" lvl="0" marL="457200" marR="0" rtl="0" algn="l">
              <a:lnSpc>
                <a:spcPct val="100000"/>
              </a:lnSpc>
              <a:spcBef>
                <a:spcPts val="0"/>
              </a:spcBef>
              <a:spcAft>
                <a:spcPts val="0"/>
              </a:spcAft>
              <a:buSzPts val="1800"/>
              <a:buNone/>
            </a:pPr>
            <a:r>
              <a:rPr i="1" lang="en-GB" sz="2400">
                <a:solidFill>
                  <a:schemeClr val="dk1"/>
                </a:solidFill>
              </a:rPr>
              <a:t>no squash, juice or fizzy drinks</a:t>
            </a:r>
            <a:r>
              <a:rPr lang="en-GB" sz="2400">
                <a:solidFill>
                  <a:schemeClr val="dk1"/>
                </a:solidFill>
              </a:rPr>
              <a:t>.</a:t>
            </a:r>
            <a:endParaRPr/>
          </a:p>
          <a:p>
            <a:pPr indent="-228600" lvl="0" marL="457200" marR="0" rtl="0" algn="l">
              <a:lnSpc>
                <a:spcPct val="100000"/>
              </a:lnSpc>
              <a:spcBef>
                <a:spcPts val="0"/>
              </a:spcBef>
              <a:spcAft>
                <a:spcPts val="0"/>
              </a:spcAft>
              <a:buClr>
                <a:schemeClr val="dk1"/>
              </a:buClr>
              <a:buSzPts val="2400"/>
              <a:buNone/>
            </a:pPr>
            <a:r>
              <a:t/>
            </a:r>
            <a:endParaRPr sz="1000">
              <a:solidFill>
                <a:schemeClr val="dk1"/>
              </a:solidFill>
            </a:endParaRPr>
          </a:p>
          <a:p>
            <a:pPr indent="-381000" lvl="0" marL="457200" marR="0" rtl="0" algn="l">
              <a:lnSpc>
                <a:spcPct val="100000"/>
              </a:lnSpc>
              <a:spcBef>
                <a:spcPts val="1000"/>
              </a:spcBef>
              <a:spcAft>
                <a:spcPts val="0"/>
              </a:spcAft>
              <a:buClr>
                <a:schemeClr val="dk1"/>
              </a:buClr>
              <a:buSzPts val="2400"/>
              <a:buFont typeface="Verdana"/>
              <a:buChar char="○"/>
            </a:pPr>
            <a:r>
              <a:rPr b="0" i="0" lang="en-GB" sz="2400" u="none" cap="none" strike="noStrike">
                <a:solidFill>
                  <a:schemeClr val="dk1"/>
                </a:solidFill>
                <a:latin typeface="Verdana"/>
                <a:ea typeface="Verdana"/>
                <a:cs typeface="Verdana"/>
                <a:sym typeface="Verdana"/>
              </a:rPr>
              <a:t>Clothing suitable for the weather and activities: </a:t>
            </a:r>
            <a:endParaRPr sz="2400">
              <a:solidFill>
                <a:schemeClr val="dk1"/>
              </a:solidFill>
            </a:endParaRPr>
          </a:p>
          <a:p>
            <a:pPr indent="0" lvl="0" marL="457200" marR="0" rtl="0" algn="l">
              <a:lnSpc>
                <a:spcPct val="100000"/>
              </a:lnSpc>
              <a:spcBef>
                <a:spcPts val="1000"/>
              </a:spcBef>
              <a:spcAft>
                <a:spcPts val="0"/>
              </a:spcAft>
              <a:buSzPts val="1800"/>
              <a:buNone/>
            </a:pPr>
            <a:r>
              <a:rPr lang="en-GB" sz="2400">
                <a:solidFill>
                  <a:schemeClr val="dk1"/>
                </a:solidFill>
              </a:rPr>
              <a:t>coat</a:t>
            </a:r>
            <a:r>
              <a:rPr b="0" i="0" lang="en-GB" sz="2400" u="none" cap="none" strike="noStrike">
                <a:solidFill>
                  <a:schemeClr val="dk1"/>
                </a:solidFill>
                <a:latin typeface="Verdana"/>
                <a:ea typeface="Verdana"/>
                <a:cs typeface="Verdana"/>
                <a:sym typeface="Verdana"/>
              </a:rPr>
              <a:t> (hats &amp;</a:t>
            </a:r>
            <a:r>
              <a:rPr lang="en-GB" sz="2400">
                <a:solidFill>
                  <a:schemeClr val="dk1"/>
                </a:solidFill>
              </a:rPr>
              <a:t> </a:t>
            </a:r>
            <a:r>
              <a:rPr b="0" i="0" lang="en-GB" sz="2400" u="none" cap="none" strike="noStrike">
                <a:solidFill>
                  <a:schemeClr val="dk1"/>
                </a:solidFill>
                <a:latin typeface="Verdana"/>
                <a:ea typeface="Verdana"/>
                <a:cs typeface="Verdana"/>
                <a:sym typeface="Verdana"/>
              </a:rPr>
              <a:t>gloves in winter) and sensible shoes for outdoor playtimes</a:t>
            </a:r>
            <a:r>
              <a:rPr lang="en-GB" sz="2400">
                <a:solidFill>
                  <a:schemeClr val="dk1"/>
                </a:solidFill>
              </a:rPr>
              <a:t> (especially for Forest School).</a:t>
            </a:r>
            <a:endParaRPr/>
          </a:p>
          <a:p>
            <a:pPr indent="-228600" lvl="0" marL="457200" marR="0" rtl="0" algn="l">
              <a:lnSpc>
                <a:spcPct val="100000"/>
              </a:lnSpc>
              <a:spcBef>
                <a:spcPts val="1000"/>
              </a:spcBef>
              <a:spcAft>
                <a:spcPts val="0"/>
              </a:spcAft>
              <a:buClr>
                <a:schemeClr val="dk1"/>
              </a:buClr>
              <a:buSzPts val="2400"/>
              <a:buFont typeface="Verdana"/>
              <a:buNone/>
            </a:pPr>
            <a:r>
              <a:t/>
            </a:r>
            <a:endParaRPr sz="10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Reading book &amp; Reading Record DAILY!</a:t>
            </a:r>
            <a:endParaRPr/>
          </a:p>
          <a:p>
            <a:pPr indent="0" lvl="0" marL="0" marR="0" rtl="0" algn="l">
              <a:lnSpc>
                <a:spcPct val="100000"/>
              </a:lnSpc>
              <a:spcBef>
                <a:spcPts val="1000"/>
              </a:spcBef>
              <a:spcAft>
                <a:spcPts val="0"/>
              </a:spcAft>
              <a:buNone/>
            </a:pPr>
            <a:r>
              <a:t/>
            </a:r>
            <a:endParaRPr sz="2400">
              <a:solidFill>
                <a:schemeClr val="dk1"/>
              </a:solidFill>
            </a:endParaRPr>
          </a:p>
          <a:p>
            <a:pPr indent="0" lvl="0" marL="0" marR="0" rtl="0" algn="l">
              <a:lnSpc>
                <a:spcPct val="80000"/>
              </a:lnSpc>
              <a:spcBef>
                <a:spcPts val="1000"/>
              </a:spcBef>
              <a:spcAft>
                <a:spcPts val="0"/>
              </a:spcAft>
              <a:buSzPts val="1800"/>
              <a:buNone/>
            </a:pPr>
            <a:r>
              <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rPr b="0" i="0" lang="en-GB" sz="880" u="none" cap="none" strike="noStrike">
                <a:solidFill>
                  <a:schemeClr val="dk1"/>
                </a:solidFill>
                <a:latin typeface="Verdana"/>
                <a:ea typeface="Verdana"/>
                <a:cs typeface="Verdana"/>
                <a:sym typeface="Verdana"/>
              </a:rPr>
              <a:t> </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t/>
            </a:r>
            <a:endParaRPr b="0" i="0" sz="880" u="none" cap="none" strike="noStrike">
              <a:solidFill>
                <a:schemeClr val="dk1"/>
              </a:solidFill>
              <a:latin typeface="Verdana"/>
              <a:ea typeface="Verdana"/>
              <a:cs typeface="Verdana"/>
              <a:sym typeface="Verdana"/>
            </a:endParaRPr>
          </a:p>
        </p:txBody>
      </p:sp>
      <p:pic>
        <p:nvPicPr>
          <p:cNvPr id="202" name="Google Shape;202;p4"/>
          <p:cNvPicPr preferRelativeResize="0"/>
          <p:nvPr/>
        </p:nvPicPr>
        <p:blipFill rotWithShape="1">
          <a:blip r:embed="rId3">
            <a:alphaModFix/>
          </a:blip>
          <a:srcRect b="0" l="0" r="0" t="0"/>
          <a:stretch/>
        </p:blipFill>
        <p:spPr>
          <a:xfrm>
            <a:off x="7828872" y="415181"/>
            <a:ext cx="1366850" cy="25661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5"/>
          <p:cNvSpPr txBox="1"/>
          <p:nvPr>
            <p:ph type="title"/>
          </p:nvPr>
        </p:nvSpPr>
        <p:spPr>
          <a:xfrm>
            <a:off x="430150" y="234636"/>
            <a:ext cx="73047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Year </a:t>
            </a:r>
            <a:r>
              <a:rPr b="1" lang="en-GB">
                <a:solidFill>
                  <a:schemeClr val="dk1"/>
                </a:solidFill>
              </a:rPr>
              <a:t>5</a:t>
            </a:r>
            <a:r>
              <a:rPr b="1" i="0" lang="en-GB" sz="3300" u="none" cap="none" strike="noStrike">
                <a:solidFill>
                  <a:schemeClr val="dk1"/>
                </a:solidFill>
                <a:latin typeface="Verdana"/>
                <a:ea typeface="Verdana"/>
                <a:cs typeface="Verdana"/>
                <a:sym typeface="Verdana"/>
              </a:rPr>
              <a:t> Essentials: Every Day</a:t>
            </a:r>
            <a:endParaRPr b="1" i="0" sz="3300" u="none" cap="none" strike="noStrike">
              <a:solidFill>
                <a:schemeClr val="dk1"/>
              </a:solidFill>
              <a:latin typeface="Verdana"/>
              <a:ea typeface="Verdana"/>
              <a:cs typeface="Verdana"/>
              <a:sym typeface="Verdana"/>
            </a:endParaRPr>
          </a:p>
        </p:txBody>
      </p:sp>
      <p:sp>
        <p:nvSpPr>
          <p:cNvPr id="210" name="Google Shape;210;p5"/>
          <p:cNvSpPr txBox="1"/>
          <p:nvPr>
            <p:ph idx="1" type="body"/>
          </p:nvPr>
        </p:nvSpPr>
        <p:spPr>
          <a:xfrm>
            <a:off x="397538" y="1706800"/>
            <a:ext cx="8529900" cy="4862400"/>
          </a:xfrm>
          <a:prstGeom prst="rect">
            <a:avLst/>
          </a:prstGeom>
          <a:noFill/>
          <a:ln>
            <a:noFill/>
          </a:ln>
        </p:spPr>
        <p:txBody>
          <a:bodyPr anchorCtr="0" anchor="ctr" bIns="46700" lIns="93400" spcFirstLastPara="1" rIns="93400" wrap="square" tIns="46700">
            <a:noAutofit/>
          </a:bodyPr>
          <a:lstStyle/>
          <a:p>
            <a:pPr indent="0" lvl="0" marL="0" marR="0" rtl="0" algn="l">
              <a:lnSpc>
                <a:spcPct val="80000"/>
              </a:lnSpc>
              <a:spcBef>
                <a:spcPts val="973"/>
              </a:spcBef>
              <a:spcAft>
                <a:spcPts val="0"/>
              </a:spcAft>
              <a:buSzPts val="1800"/>
              <a:buNone/>
            </a:pPr>
            <a:r>
              <a:rPr lang="en-GB" sz="2400">
                <a:solidFill>
                  <a:schemeClr val="dk1"/>
                </a:solidFill>
              </a:rPr>
              <a:t>Please </a:t>
            </a:r>
            <a:r>
              <a:rPr b="1" lang="en-GB" sz="2400" u="sng">
                <a:solidFill>
                  <a:schemeClr val="dk1"/>
                </a:solidFill>
              </a:rPr>
              <a:t>do not</a:t>
            </a:r>
            <a:r>
              <a:rPr b="1" lang="en-GB" sz="2400">
                <a:solidFill>
                  <a:schemeClr val="dk1"/>
                </a:solidFill>
              </a:rPr>
              <a:t> </a:t>
            </a:r>
            <a:r>
              <a:rPr lang="en-GB" sz="2400">
                <a:solidFill>
                  <a:schemeClr val="dk1"/>
                </a:solidFill>
              </a:rPr>
              <a:t>bring in:</a:t>
            </a:r>
            <a:endParaRPr sz="2400">
              <a:solidFill>
                <a:schemeClr val="dk1"/>
              </a:solidFill>
            </a:endParaRPr>
          </a:p>
          <a:p>
            <a:pPr indent="0" lvl="0" marL="0" marR="0" rtl="0" algn="l">
              <a:lnSpc>
                <a:spcPct val="80000"/>
              </a:lnSpc>
              <a:spcBef>
                <a:spcPts val="973"/>
              </a:spcBef>
              <a:spcAft>
                <a:spcPts val="0"/>
              </a:spcAft>
              <a:buSzPts val="1800"/>
              <a:buNone/>
            </a:pPr>
            <a:r>
              <a:t/>
            </a:r>
            <a:endParaRPr sz="1000">
              <a:solidFill>
                <a:schemeClr val="dk1"/>
              </a:solidFill>
            </a:endParaRPr>
          </a:p>
          <a:p>
            <a:pPr indent="-381000" lvl="0" marL="457200" marR="0" rtl="0" algn="l">
              <a:lnSpc>
                <a:spcPct val="80000"/>
              </a:lnSpc>
              <a:spcBef>
                <a:spcPts val="973"/>
              </a:spcBef>
              <a:spcAft>
                <a:spcPts val="0"/>
              </a:spcAft>
              <a:buClr>
                <a:schemeClr val="dk1"/>
              </a:buClr>
              <a:buSzPts val="2400"/>
              <a:buChar char="○"/>
            </a:pPr>
            <a:r>
              <a:rPr lang="en-GB" sz="2400">
                <a:solidFill>
                  <a:schemeClr val="dk1"/>
                </a:solidFill>
              </a:rPr>
              <a:t>Pencil cases - all stationery is provided.</a:t>
            </a:r>
            <a:endParaRPr sz="2400">
              <a:solidFill>
                <a:schemeClr val="dk1"/>
              </a:solidFill>
            </a:endParaRPr>
          </a:p>
          <a:p>
            <a:pPr indent="0" lvl="0" marL="457200" marR="0" rtl="0" algn="l">
              <a:lnSpc>
                <a:spcPct val="80000"/>
              </a:lnSpc>
              <a:spcBef>
                <a:spcPts val="973"/>
              </a:spcBef>
              <a:spcAft>
                <a:spcPts val="0"/>
              </a:spcAft>
              <a:buSzPts val="1800"/>
              <a:buNone/>
            </a:pPr>
            <a:r>
              <a:t/>
            </a:r>
            <a:endParaRPr sz="1000">
              <a:solidFill>
                <a:schemeClr val="dk1"/>
              </a:solidFill>
            </a:endParaRPr>
          </a:p>
          <a:p>
            <a:pPr indent="-381000" lvl="0" marL="457200" marR="0" rtl="0" algn="l">
              <a:lnSpc>
                <a:spcPct val="80000"/>
              </a:lnSpc>
              <a:spcBef>
                <a:spcPts val="973"/>
              </a:spcBef>
              <a:spcAft>
                <a:spcPts val="0"/>
              </a:spcAft>
              <a:buClr>
                <a:schemeClr val="dk1"/>
              </a:buClr>
              <a:buSzPts val="2400"/>
              <a:buChar char="○"/>
            </a:pPr>
            <a:r>
              <a:rPr lang="en-GB" sz="2400">
                <a:solidFill>
                  <a:schemeClr val="dk1"/>
                </a:solidFill>
              </a:rPr>
              <a:t>Toys, </a:t>
            </a:r>
            <a:r>
              <a:rPr i="1" lang="en-GB" sz="2400">
                <a:solidFill>
                  <a:schemeClr val="dk1"/>
                </a:solidFill>
              </a:rPr>
              <a:t>including collector cards</a:t>
            </a:r>
            <a:r>
              <a:rPr lang="en-GB" sz="2400">
                <a:solidFill>
                  <a:schemeClr val="dk1"/>
                </a:solidFill>
              </a:rPr>
              <a:t>.</a:t>
            </a:r>
            <a:endParaRPr sz="2400">
              <a:solidFill>
                <a:schemeClr val="dk1"/>
              </a:solidFill>
            </a:endParaRPr>
          </a:p>
          <a:p>
            <a:pPr indent="0" lvl="0" marL="457200" marR="0" rtl="0" algn="l">
              <a:lnSpc>
                <a:spcPct val="80000"/>
              </a:lnSpc>
              <a:spcBef>
                <a:spcPts val="973"/>
              </a:spcBef>
              <a:spcAft>
                <a:spcPts val="0"/>
              </a:spcAft>
              <a:buSzPts val="1800"/>
              <a:buNone/>
            </a:pPr>
            <a:r>
              <a:t/>
            </a:r>
            <a:endParaRPr sz="1000">
              <a:solidFill>
                <a:schemeClr val="dk1"/>
              </a:solidFill>
            </a:endParaRPr>
          </a:p>
          <a:p>
            <a:pPr indent="-381000" lvl="0" marL="457200" marR="0" rtl="0" algn="l">
              <a:lnSpc>
                <a:spcPct val="80000"/>
              </a:lnSpc>
              <a:spcBef>
                <a:spcPts val="973"/>
              </a:spcBef>
              <a:spcAft>
                <a:spcPts val="0"/>
              </a:spcAft>
              <a:buClr>
                <a:schemeClr val="dk1"/>
              </a:buClr>
              <a:buSzPts val="2400"/>
              <a:buChar char="○"/>
            </a:pPr>
            <a:r>
              <a:rPr lang="en-GB" sz="2400">
                <a:solidFill>
                  <a:schemeClr val="dk1"/>
                </a:solidFill>
              </a:rPr>
              <a:t>Jewellery (small studs only for pierced ears).</a:t>
            </a:r>
            <a:endParaRPr sz="2400">
              <a:solidFill>
                <a:schemeClr val="dk1"/>
              </a:solidFill>
            </a:endParaRPr>
          </a:p>
          <a:p>
            <a:pPr indent="0" lvl="0" marL="457200" marR="0" rtl="0" algn="l">
              <a:lnSpc>
                <a:spcPct val="80000"/>
              </a:lnSpc>
              <a:spcBef>
                <a:spcPts val="973"/>
              </a:spcBef>
              <a:spcAft>
                <a:spcPts val="0"/>
              </a:spcAft>
              <a:buSzPts val="1800"/>
              <a:buNone/>
            </a:pPr>
            <a:r>
              <a:t/>
            </a:r>
            <a:endParaRPr sz="2400">
              <a:solidFill>
                <a:schemeClr val="dk1"/>
              </a:solidFill>
            </a:endParaRPr>
          </a:p>
          <a:p>
            <a:pPr indent="0" lvl="0" marL="457200" marR="0" rtl="0" algn="l">
              <a:lnSpc>
                <a:spcPct val="80000"/>
              </a:lnSpc>
              <a:spcBef>
                <a:spcPts val="973"/>
              </a:spcBef>
              <a:spcAft>
                <a:spcPts val="0"/>
              </a:spcAft>
              <a:buSzPts val="1800"/>
              <a:buNone/>
            </a:pPr>
            <a:r>
              <a:rPr lang="en-GB" sz="2400">
                <a:solidFill>
                  <a:schemeClr val="dk1"/>
                </a:solidFill>
              </a:rPr>
              <a:t>KS2 -no sugary snacks, fizzy drinks or sweets - healthier snacks for break time please .</a:t>
            </a:r>
            <a:endParaRPr sz="2400">
              <a:solidFill>
                <a:schemeClr val="dk1"/>
              </a:solidFill>
            </a:endParaRPr>
          </a:p>
          <a:p>
            <a:pPr indent="0" lvl="0" marL="0" marR="0" rtl="0" algn="l">
              <a:lnSpc>
                <a:spcPct val="80000"/>
              </a:lnSpc>
              <a:spcBef>
                <a:spcPts val="789"/>
              </a:spcBef>
              <a:spcAft>
                <a:spcPts val="0"/>
              </a:spcAft>
              <a:buSzPts val="1800"/>
              <a:buNone/>
            </a:pPr>
            <a:r>
              <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rPr b="0" i="0" lang="en-GB" sz="880" u="none" cap="none" strike="noStrike">
                <a:solidFill>
                  <a:schemeClr val="dk1"/>
                </a:solidFill>
                <a:latin typeface="Verdana"/>
                <a:ea typeface="Verdana"/>
                <a:cs typeface="Verdana"/>
                <a:sym typeface="Verdana"/>
              </a:rPr>
              <a:t> </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t/>
            </a:r>
            <a:endParaRPr b="0" i="0" sz="880" u="none" cap="none" strike="noStrike">
              <a:solidFill>
                <a:schemeClr val="dk1"/>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7"/>
          <p:cNvSpPr txBox="1"/>
          <p:nvPr>
            <p:ph idx="1" type="body"/>
          </p:nvPr>
        </p:nvSpPr>
        <p:spPr>
          <a:xfrm>
            <a:off x="312475" y="1067188"/>
            <a:ext cx="8388900" cy="5406300"/>
          </a:xfrm>
          <a:prstGeom prst="rect">
            <a:avLst/>
          </a:prstGeom>
          <a:noFill/>
          <a:ln>
            <a:noFill/>
          </a:ln>
        </p:spPr>
        <p:txBody>
          <a:bodyPr anchorCtr="0" anchor="ctr" bIns="46700" lIns="93400" spcFirstLastPara="1" rIns="93400" wrap="square" tIns="46700">
            <a:noAutofit/>
          </a:bodyPr>
          <a:lstStyle/>
          <a:p>
            <a:pPr indent="0" lvl="0" marL="0" rtl="0" algn="l">
              <a:lnSpc>
                <a:spcPct val="115000"/>
              </a:lnSpc>
              <a:spcBef>
                <a:spcPts val="0"/>
              </a:spcBef>
              <a:spcAft>
                <a:spcPts val="0"/>
              </a:spcAft>
              <a:buClr>
                <a:schemeClr val="dk1"/>
              </a:buClr>
              <a:buSzPts val="1100"/>
              <a:buFont typeface="Arial"/>
              <a:buNone/>
            </a:pPr>
            <a:r>
              <a:rPr b="1" lang="en-GB" sz="2200">
                <a:solidFill>
                  <a:schemeClr val="dk1"/>
                </a:solidFill>
              </a:rPr>
              <a:t>Children in KS2 can </a:t>
            </a:r>
            <a:r>
              <a:rPr b="1" lang="en-GB" sz="2200">
                <a:solidFill>
                  <a:schemeClr val="dk1"/>
                </a:solidFill>
                <a:extLst>
                  <a:ext uri="http://customooxmlschemas.google.com/">
                    <go:slidesCustomData xmlns:go="http://customooxmlschemas.google.com/" textRoundtripDataId="0"/>
                  </a:ext>
                </a:extLst>
              </a:rPr>
              <a:t>arrive in PE kits and </a:t>
            </a:r>
            <a:endParaRPr b="1" sz="2200">
              <a:solidFill>
                <a:schemeClr val="dk1"/>
              </a:solidFill>
              <a:extLst>
                <a:ext uri="http://customooxmlschemas.google.com/">
                  <go:slidesCustomData xmlns:go="http://customooxmlschemas.google.com/" textRoundtripDataId="1"/>
                </a:ext>
              </a:extLst>
            </a:endParaRPr>
          </a:p>
          <a:p>
            <a:pPr indent="0" lvl="0" marL="0" rtl="0" algn="l">
              <a:lnSpc>
                <a:spcPct val="115000"/>
              </a:lnSpc>
              <a:spcBef>
                <a:spcPts val="0"/>
              </a:spcBef>
              <a:spcAft>
                <a:spcPts val="0"/>
              </a:spcAft>
              <a:buClr>
                <a:schemeClr val="dk1"/>
              </a:buClr>
              <a:buSzPts val="1100"/>
              <a:buFont typeface="Arial"/>
              <a:buNone/>
            </a:pPr>
            <a:r>
              <a:rPr b="1" lang="en-GB" sz="2200">
                <a:solidFill>
                  <a:schemeClr val="dk1"/>
                </a:solidFill>
                <a:extLst>
                  <a:ext uri="http://customooxmlschemas.google.com/">
                    <go:slidesCustomData xmlns:go="http://customooxmlschemas.google.com/" textRoundtripDataId="2"/>
                  </a:ext>
                </a:extLst>
              </a:rPr>
              <a:t>change after PE. </a:t>
            </a:r>
            <a:endParaRPr b="1" sz="2200">
              <a:solidFill>
                <a:schemeClr val="dk1"/>
              </a:solidFill>
            </a:endParaRPr>
          </a:p>
          <a:p>
            <a:pPr indent="0" lvl="0" marL="0" rtl="0" algn="l">
              <a:spcBef>
                <a:spcPts val="1000"/>
              </a:spcBef>
              <a:spcAft>
                <a:spcPts val="0"/>
              </a:spcAft>
              <a:buNone/>
            </a:pPr>
            <a:r>
              <a:rPr lang="en-GB" sz="2400">
                <a:solidFill>
                  <a:schemeClr val="dk1"/>
                </a:solidFill>
              </a:rPr>
              <a:t>PE Kit should be named, in a bag, in school and taken home to wash!</a:t>
            </a:r>
            <a:endParaRPr b="1" sz="2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2200">
                <a:solidFill>
                  <a:schemeClr val="dk1"/>
                </a:solidFill>
              </a:rPr>
              <a:t>Our PE days are on:  </a:t>
            </a:r>
            <a:r>
              <a:rPr b="1" lang="en-GB" sz="2200">
                <a:solidFill>
                  <a:srgbClr val="FF00FF"/>
                </a:solidFill>
              </a:rPr>
              <a:t>Monday and Tuesday </a:t>
            </a:r>
            <a:endParaRPr b="1" sz="2200">
              <a:solidFill>
                <a:srgbClr val="FF00FF"/>
              </a:solidFill>
            </a:endParaRPr>
          </a:p>
          <a:p>
            <a:pPr indent="0" lvl="0" marL="0" rtl="0" algn="l">
              <a:lnSpc>
                <a:spcPct val="115000"/>
              </a:lnSpc>
              <a:spcBef>
                <a:spcPts val="0"/>
              </a:spcBef>
              <a:spcAft>
                <a:spcPts val="0"/>
              </a:spcAft>
              <a:buClr>
                <a:schemeClr val="dk1"/>
              </a:buClr>
              <a:buSzPts val="1100"/>
              <a:buFont typeface="Arial"/>
              <a:buNone/>
            </a:pPr>
            <a:r>
              <a:rPr lang="en-GB" sz="2200">
                <a:solidFill>
                  <a:schemeClr val="dk1"/>
                </a:solidFill>
              </a:rPr>
              <a:t>Children will need to arrive in: </a:t>
            </a:r>
            <a:endParaRPr sz="2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2200">
                <a:solidFill>
                  <a:schemeClr val="dk1"/>
                </a:solidFill>
              </a:rPr>
              <a:t>- A white t-shirt (dark blue jumper in cold weather)</a:t>
            </a:r>
            <a:endParaRPr/>
          </a:p>
          <a:p>
            <a:pPr indent="0" lvl="0" marL="0" rtl="0" algn="l">
              <a:lnSpc>
                <a:spcPct val="115000"/>
              </a:lnSpc>
              <a:spcBef>
                <a:spcPts val="0"/>
              </a:spcBef>
              <a:spcAft>
                <a:spcPts val="0"/>
              </a:spcAft>
              <a:buClr>
                <a:schemeClr val="dk1"/>
              </a:buClr>
              <a:buSzPts val="1100"/>
              <a:buNone/>
            </a:pPr>
            <a:r>
              <a:rPr lang="en-GB" sz="2200">
                <a:solidFill>
                  <a:schemeClr val="dk1"/>
                </a:solidFill>
              </a:rPr>
              <a:t>- Black/dark blue shorts (joggers for cold weather)</a:t>
            </a:r>
            <a:endParaRPr/>
          </a:p>
          <a:p>
            <a:pPr indent="0" lvl="0" marL="0" rtl="0" algn="l">
              <a:lnSpc>
                <a:spcPct val="115000"/>
              </a:lnSpc>
              <a:spcBef>
                <a:spcPts val="0"/>
              </a:spcBef>
              <a:spcAft>
                <a:spcPts val="0"/>
              </a:spcAft>
              <a:buClr>
                <a:schemeClr val="dk1"/>
              </a:buClr>
              <a:buSzPts val="1100"/>
              <a:buNone/>
            </a:pPr>
            <a:r>
              <a:rPr lang="en-GB" sz="2200">
                <a:solidFill>
                  <a:schemeClr val="dk1"/>
                </a:solidFill>
              </a:rPr>
              <a:t>- Trainers or plimsolls (check size regularly)</a:t>
            </a:r>
            <a:endParaRPr/>
          </a:p>
          <a:p>
            <a:pPr indent="0" lvl="0" marL="0" rtl="0" algn="l">
              <a:lnSpc>
                <a:spcPct val="115000"/>
              </a:lnSpc>
              <a:spcBef>
                <a:spcPts val="0"/>
              </a:spcBef>
              <a:spcAft>
                <a:spcPts val="0"/>
              </a:spcAft>
              <a:buClr>
                <a:schemeClr val="dk1"/>
              </a:buClr>
              <a:buSzPts val="1100"/>
              <a:buFont typeface="Arial"/>
              <a:buNone/>
            </a:pPr>
            <a:r>
              <a:rPr b="1" lang="en-GB" sz="2200">
                <a:solidFill>
                  <a:schemeClr val="dk1"/>
                </a:solidFill>
              </a:rPr>
              <a:t>They must bring usual school clothes to change </a:t>
            </a:r>
            <a:endParaRPr b="1" sz="2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GB" sz="2200">
                <a:solidFill>
                  <a:schemeClr val="dk1"/>
                </a:solidFill>
              </a:rPr>
              <a:t>into after their lesson.</a:t>
            </a:r>
            <a:endParaRPr b="1" sz="2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2200">
                <a:solidFill>
                  <a:schemeClr val="dk1"/>
                </a:solidFill>
              </a:rPr>
              <a:t>Long hair must be tied back, so come prepared with a hair band in kits.  </a:t>
            </a:r>
            <a:r>
              <a:rPr b="1" lang="en-GB" sz="2200">
                <a:solidFill>
                  <a:schemeClr val="dk1"/>
                </a:solidFill>
              </a:rPr>
              <a:t>Jewellery should not be worn in PE sessions.</a:t>
            </a:r>
            <a:r>
              <a:rPr lang="en-GB" sz="2200">
                <a:solidFill>
                  <a:schemeClr val="dk1"/>
                </a:solidFill>
              </a:rPr>
              <a:t>  Stud earrings will either need to be taken out or taped up for PE lessons. It is the children’s responsibility to organise this.  </a:t>
            </a:r>
            <a:endParaRPr sz="2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2200">
              <a:solidFill>
                <a:schemeClr val="dk1"/>
              </a:solidFill>
            </a:endParaRPr>
          </a:p>
        </p:txBody>
      </p:sp>
      <p:pic>
        <p:nvPicPr>
          <p:cNvPr id="218" name="Google Shape;218;p7"/>
          <p:cNvPicPr preferRelativeResize="0"/>
          <p:nvPr/>
        </p:nvPicPr>
        <p:blipFill rotWithShape="1">
          <a:blip r:embed="rId3">
            <a:alphaModFix/>
          </a:blip>
          <a:srcRect b="0" l="0" r="0" t="0"/>
          <a:stretch/>
        </p:blipFill>
        <p:spPr>
          <a:xfrm>
            <a:off x="7683906" y="171959"/>
            <a:ext cx="1526950" cy="1336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8"/>
          <p:cNvSpPr txBox="1"/>
          <p:nvPr>
            <p:ph type="title"/>
          </p:nvPr>
        </p:nvSpPr>
        <p:spPr>
          <a:xfrm>
            <a:off x="502118" y="358570"/>
            <a:ext cx="7266131" cy="946517"/>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Year </a:t>
            </a:r>
            <a:r>
              <a:rPr b="1" lang="en-GB">
                <a:solidFill>
                  <a:schemeClr val="dk1"/>
                </a:solidFill>
              </a:rPr>
              <a:t>5 </a:t>
            </a:r>
            <a:r>
              <a:rPr b="1" i="0" lang="en-GB" sz="3300" u="none" cap="none" strike="noStrike">
                <a:solidFill>
                  <a:schemeClr val="dk1"/>
                </a:solidFill>
                <a:latin typeface="Verdana"/>
                <a:ea typeface="Verdana"/>
                <a:cs typeface="Verdana"/>
                <a:sym typeface="Verdana"/>
              </a:rPr>
              <a:t>General</a:t>
            </a:r>
            <a:endParaRPr b="1" i="0" sz="3300" u="none" cap="none" strike="noStrike">
              <a:solidFill>
                <a:schemeClr val="dk1"/>
              </a:solidFill>
              <a:latin typeface="Verdana"/>
              <a:ea typeface="Verdana"/>
              <a:cs typeface="Verdana"/>
              <a:sym typeface="Verdana"/>
            </a:endParaRPr>
          </a:p>
        </p:txBody>
      </p:sp>
      <p:sp>
        <p:nvSpPr>
          <p:cNvPr id="226" name="Google Shape;226;p8"/>
          <p:cNvSpPr txBox="1"/>
          <p:nvPr>
            <p:ph idx="1" type="body"/>
          </p:nvPr>
        </p:nvSpPr>
        <p:spPr>
          <a:xfrm>
            <a:off x="170121" y="1494526"/>
            <a:ext cx="8531204" cy="4221900"/>
          </a:xfrm>
          <a:prstGeom prst="rect">
            <a:avLst/>
          </a:prstGeom>
          <a:noFill/>
          <a:ln>
            <a:noFill/>
          </a:ln>
        </p:spPr>
        <p:txBody>
          <a:bodyPr anchorCtr="0" anchor="ctr" bIns="46700" lIns="93400" spcFirstLastPara="1" rIns="93400" wrap="square" tIns="46700">
            <a:noAutofit/>
          </a:bodyPr>
          <a:lstStyle/>
          <a:p>
            <a:pPr indent="0" lvl="0" marL="0" marR="0" rtl="0" algn="l">
              <a:lnSpc>
                <a:spcPct val="80000"/>
              </a:lnSpc>
              <a:spcBef>
                <a:spcPts val="613"/>
              </a:spcBef>
              <a:spcAft>
                <a:spcPts val="0"/>
              </a:spcAft>
              <a:buSzPts val="1800"/>
              <a:buNone/>
            </a:pPr>
            <a:r>
              <a:rPr b="1" i="0" lang="en-GB" sz="2312" u="none" cap="none" strike="noStrike">
                <a:solidFill>
                  <a:schemeClr val="dk1"/>
                </a:solidFill>
                <a:latin typeface="Verdana"/>
                <a:ea typeface="Verdana"/>
                <a:cs typeface="Verdana"/>
                <a:sym typeface="Verdana"/>
              </a:rPr>
              <a:t>Letters and notices: </a:t>
            </a:r>
            <a:endParaRPr b="1" i="0" sz="2312" u="none" cap="none" strike="noStrike">
              <a:solidFill>
                <a:schemeClr val="dk1"/>
              </a:solidFill>
              <a:latin typeface="Verdana"/>
              <a:ea typeface="Verdana"/>
              <a:cs typeface="Verdana"/>
              <a:sym typeface="Verdana"/>
            </a:endParaRPr>
          </a:p>
          <a:p>
            <a:pPr indent="0" lvl="0" marL="0" marR="0" rtl="0" algn="l">
              <a:lnSpc>
                <a:spcPct val="80000"/>
              </a:lnSpc>
              <a:spcBef>
                <a:spcPts val="613"/>
              </a:spcBef>
              <a:spcAft>
                <a:spcPts val="0"/>
              </a:spcAft>
              <a:buSzPts val="1800"/>
              <a:buNone/>
            </a:pPr>
            <a:r>
              <a:rPr b="0" i="0" lang="en-GB" sz="2312" u="none" cap="none" strike="noStrike">
                <a:solidFill>
                  <a:schemeClr val="dk1"/>
                </a:solidFill>
                <a:latin typeface="Verdana"/>
                <a:ea typeface="Verdana"/>
                <a:cs typeface="Verdana"/>
                <a:sym typeface="Verdana"/>
              </a:rPr>
              <a:t>Most information will be via ParentMail. </a:t>
            </a:r>
            <a:endParaRPr b="0" i="0" sz="2312" u="none" cap="none" strike="noStrike">
              <a:solidFill>
                <a:schemeClr val="dk1"/>
              </a:solidFill>
              <a:latin typeface="Verdana"/>
              <a:ea typeface="Verdana"/>
              <a:cs typeface="Verdana"/>
              <a:sym typeface="Verdana"/>
            </a:endParaRPr>
          </a:p>
          <a:p>
            <a:pPr indent="0" lvl="0" marL="0" marR="0" rtl="0" algn="l">
              <a:lnSpc>
                <a:spcPct val="80000"/>
              </a:lnSpc>
              <a:spcBef>
                <a:spcPts val="613"/>
              </a:spcBef>
              <a:spcAft>
                <a:spcPts val="0"/>
              </a:spcAft>
              <a:buSzPts val="1800"/>
              <a:buNone/>
            </a:pPr>
            <a:r>
              <a:rPr b="0" i="0" lang="en-GB" sz="2312" u="none" cap="none" strike="noStrike">
                <a:solidFill>
                  <a:schemeClr val="dk1"/>
                </a:solidFill>
                <a:latin typeface="Verdana"/>
                <a:ea typeface="Verdana"/>
                <a:cs typeface="Verdana"/>
                <a:sym typeface="Verdana"/>
              </a:rPr>
              <a:t>Please sign up if you have not already done so.</a:t>
            </a:r>
            <a:r>
              <a:rPr b="1" i="0" lang="en-GB" sz="2312" u="none" cap="none" strike="noStrike">
                <a:solidFill>
                  <a:schemeClr val="dk1"/>
                </a:solidFill>
                <a:latin typeface="Verdana"/>
                <a:ea typeface="Verdana"/>
                <a:cs typeface="Verdana"/>
                <a:sym typeface="Verdana"/>
              </a:rPr>
              <a:t> </a:t>
            </a:r>
            <a:endParaRPr b="1" i="0" sz="2312" u="none" cap="none" strike="noStrike">
              <a:solidFill>
                <a:schemeClr val="dk1"/>
              </a:solidFill>
              <a:latin typeface="Verdana"/>
              <a:ea typeface="Verdana"/>
              <a:cs typeface="Verdana"/>
              <a:sym typeface="Verdana"/>
            </a:endParaRPr>
          </a:p>
          <a:p>
            <a:pPr indent="0" lvl="0" marL="0" marR="0" rtl="0" algn="l">
              <a:lnSpc>
                <a:spcPct val="80000"/>
              </a:lnSpc>
              <a:spcBef>
                <a:spcPts val="613"/>
              </a:spcBef>
              <a:spcAft>
                <a:spcPts val="0"/>
              </a:spcAft>
              <a:buSzPts val="1800"/>
              <a:buNone/>
            </a:pPr>
            <a:r>
              <a:rPr lang="en-GB" sz="2312">
                <a:solidFill>
                  <a:schemeClr val="dk1"/>
                </a:solidFill>
              </a:rPr>
              <a:t>Check the weekly newsletter for key information and the class page on the website for general year group information.</a:t>
            </a:r>
            <a:endParaRPr b="1" i="0" sz="2312" u="none" cap="none" strike="noStrike">
              <a:solidFill>
                <a:schemeClr val="dk1"/>
              </a:solidFill>
              <a:latin typeface="Verdana"/>
              <a:ea typeface="Verdana"/>
              <a:cs typeface="Verdana"/>
              <a:sym typeface="Verdana"/>
            </a:endParaRPr>
          </a:p>
          <a:p>
            <a:pPr indent="0" lvl="0" marL="0" marR="0" rtl="0" algn="l">
              <a:lnSpc>
                <a:spcPct val="80000"/>
              </a:lnSpc>
              <a:spcBef>
                <a:spcPts val="0"/>
              </a:spcBef>
              <a:spcAft>
                <a:spcPts val="0"/>
              </a:spcAft>
              <a:buClr>
                <a:schemeClr val="lt2"/>
              </a:buClr>
              <a:buSzPts val="2312"/>
              <a:buFont typeface="Noto Sans Symbols"/>
              <a:buNone/>
            </a:pPr>
            <a:r>
              <a:t/>
            </a:r>
            <a:endParaRPr b="1" i="0" sz="2312" u="none" cap="none" strike="noStrike">
              <a:solidFill>
                <a:schemeClr val="dk1"/>
              </a:solidFill>
              <a:latin typeface="Verdana"/>
              <a:ea typeface="Verdana"/>
              <a:cs typeface="Verdana"/>
              <a:sym typeface="Verdana"/>
            </a:endParaRPr>
          </a:p>
          <a:p>
            <a:pPr indent="0" lvl="0" marL="0" marR="0" rtl="0" algn="l">
              <a:lnSpc>
                <a:spcPct val="80000"/>
              </a:lnSpc>
              <a:spcBef>
                <a:spcPts val="0"/>
              </a:spcBef>
              <a:spcAft>
                <a:spcPts val="0"/>
              </a:spcAft>
              <a:buSzPts val="1800"/>
              <a:buNone/>
            </a:pPr>
            <a:r>
              <a:rPr b="1" i="0" lang="en-GB" sz="2312" u="none" cap="none" strike="noStrike">
                <a:solidFill>
                  <a:schemeClr val="dk1"/>
                </a:solidFill>
                <a:latin typeface="Verdana"/>
                <a:ea typeface="Verdana"/>
                <a:cs typeface="Verdana"/>
                <a:sym typeface="Verdana"/>
              </a:rPr>
              <a:t>Birthday</a:t>
            </a:r>
            <a:r>
              <a:rPr b="1" lang="en-GB" sz="2312">
                <a:solidFill>
                  <a:schemeClr val="dk1"/>
                </a:solidFill>
              </a:rPr>
              <a:t>s:</a:t>
            </a:r>
            <a:r>
              <a:rPr b="0" i="0" lang="en-GB" sz="2312" u="none" cap="none" strike="noStrike">
                <a:solidFill>
                  <a:schemeClr val="dk1"/>
                </a:solidFill>
                <a:latin typeface="Verdana"/>
                <a:ea typeface="Verdana"/>
                <a:cs typeface="Verdana"/>
                <a:sym typeface="Verdana"/>
              </a:rPr>
              <a:t> </a:t>
            </a:r>
            <a:endParaRPr b="0" i="0" sz="2312" u="none" cap="none" strike="noStrike">
              <a:solidFill>
                <a:schemeClr val="dk1"/>
              </a:solidFill>
              <a:latin typeface="Verdana"/>
              <a:ea typeface="Verdana"/>
              <a:cs typeface="Verdana"/>
              <a:sym typeface="Verdana"/>
            </a:endParaRPr>
          </a:p>
          <a:p>
            <a:pPr indent="0" lvl="0" marL="0" marR="0" rtl="0" algn="l">
              <a:lnSpc>
                <a:spcPct val="80000"/>
              </a:lnSpc>
              <a:spcBef>
                <a:spcPts val="0"/>
              </a:spcBef>
              <a:spcAft>
                <a:spcPts val="0"/>
              </a:spcAft>
              <a:buSzPts val="1800"/>
              <a:buNone/>
            </a:pPr>
            <a:r>
              <a:rPr lang="en-GB" sz="2312">
                <a:solidFill>
                  <a:schemeClr val="dk1"/>
                </a:solidFill>
              </a:rPr>
              <a:t>N</a:t>
            </a:r>
            <a:r>
              <a:rPr b="0" i="0" lang="en-GB" sz="2312" u="none" cap="none" strike="noStrike">
                <a:solidFill>
                  <a:schemeClr val="dk1"/>
                </a:solidFill>
                <a:latin typeface="Verdana"/>
                <a:ea typeface="Verdana"/>
                <a:cs typeface="Verdana"/>
                <a:sym typeface="Verdana"/>
              </a:rPr>
              <a:t>o sweets please</a:t>
            </a:r>
            <a:endParaRPr b="1" i="1"/>
          </a:p>
          <a:p>
            <a:pPr indent="0" lvl="0" marL="0" marR="0" rtl="0" algn="l">
              <a:lnSpc>
                <a:spcPct val="80000"/>
              </a:lnSpc>
              <a:spcBef>
                <a:spcPts val="0"/>
              </a:spcBef>
              <a:spcAft>
                <a:spcPts val="0"/>
              </a:spcAft>
              <a:buClr>
                <a:schemeClr val="lt2"/>
              </a:buClr>
              <a:buSzPts val="1295"/>
              <a:buFont typeface="Noto Sans Symbols"/>
              <a:buNone/>
            </a:pPr>
            <a:r>
              <a:t/>
            </a:r>
            <a:endParaRPr b="0" i="0" sz="1295" u="none" cap="none" strike="noStrike">
              <a:solidFill>
                <a:schemeClr val="dk1"/>
              </a:solidFill>
              <a:latin typeface="Verdana"/>
              <a:ea typeface="Verdana"/>
              <a:cs typeface="Verdana"/>
              <a:sym typeface="Verdana"/>
            </a:endParaRPr>
          </a:p>
          <a:p>
            <a:pPr indent="0" lvl="0" marL="0" marR="0" rtl="0" algn="l">
              <a:lnSpc>
                <a:spcPct val="80000"/>
              </a:lnSpc>
              <a:spcBef>
                <a:spcPts val="462"/>
              </a:spcBef>
              <a:spcAft>
                <a:spcPts val="0"/>
              </a:spcAft>
              <a:buClr>
                <a:schemeClr val="lt2"/>
              </a:buClr>
              <a:buSzPts val="2312"/>
              <a:buFont typeface="Noto Sans Symbols"/>
              <a:buNone/>
            </a:pPr>
            <a:r>
              <a:t/>
            </a:r>
            <a:endParaRPr b="0" i="0" sz="2312" u="none" cap="none" strike="noStrike">
              <a:solidFill>
                <a:schemeClr val="lt1"/>
              </a:solidFill>
              <a:latin typeface="Verdana"/>
              <a:ea typeface="Verdana"/>
              <a:cs typeface="Verdana"/>
              <a:sym typeface="Verdana"/>
            </a:endParaRPr>
          </a:p>
        </p:txBody>
      </p:sp>
      <p:pic>
        <p:nvPicPr>
          <p:cNvPr id="227" name="Google Shape;227;p8"/>
          <p:cNvPicPr preferRelativeResize="0"/>
          <p:nvPr/>
        </p:nvPicPr>
        <p:blipFill rotWithShape="1">
          <a:blip r:embed="rId3">
            <a:alphaModFix/>
          </a:blip>
          <a:srcRect b="0" l="0" r="0" t="0"/>
          <a:stretch/>
        </p:blipFill>
        <p:spPr>
          <a:xfrm>
            <a:off x="7315925" y="358577"/>
            <a:ext cx="1536325" cy="1510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ummer">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Katy Kowalska</dc:creator>
</cp:coreProperties>
</file>