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7021500" cx="9324975"/>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12">
          <p15:clr>
            <a:srgbClr val="A4A3A4"/>
          </p15:clr>
        </p15:guide>
        <p15:guide id="2" pos="2937">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 uri="GoogleSlidesCustomDataVersion2">
      <go:slidesCustomData xmlns:go="http://customooxmlschemas.google.com/" r:id="rId22" roundtripDataSignature="AMtx7mh1TJ+5COzrWuR0UhAyElNcHvSD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12" orient="horz"/>
        <p:guide pos="2937"/>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45659" cy="49633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4" y="0"/>
            <a:ext cx="2945659" cy="49633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9428583"/>
            <a:ext cx="2945659" cy="4963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54" name="Google Shape;154;p1: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55" name="Google Shape;155;p1: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9: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9: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32" name="Google Shape;232;p9: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33" name="Google Shape;233;p9: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0: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40" name="Google Shape;240;p10: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41" name="Google Shape;241;p10: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1: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1: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KS1 page – KS2 delete</a:t>
            </a:r>
            <a:endParaRPr b="0" i="0" sz="1200" u="none" cap="none" strike="noStrike">
              <a:solidFill>
                <a:schemeClr val="dk1"/>
              </a:solidFill>
              <a:latin typeface="Calibri"/>
              <a:ea typeface="Calibri"/>
              <a:cs typeface="Calibri"/>
              <a:sym typeface="Calibri"/>
            </a:endParaRPr>
          </a:p>
        </p:txBody>
      </p:sp>
      <p:sp>
        <p:nvSpPr>
          <p:cNvPr id="249" name="Google Shape;249;p11: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50" name="Google Shape;250;p11: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2: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2: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lang="en-GB" sz="1700">
                <a:solidFill>
                  <a:schemeClr val="dk1"/>
                </a:solidFill>
              </a:rPr>
              <a:t>KS1 page – KS2 delete</a:t>
            </a:r>
            <a:endParaRPr b="1" sz="1700">
              <a:solidFill>
                <a:srgbClr val="FF00FF"/>
              </a:solidFill>
            </a:endParaRPr>
          </a:p>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57" name="Google Shape;257;p12: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58" name="Google Shape;258;p12: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5: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5: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1" i="0" lang="en-GB" sz="1600" u="none" cap="none" strike="noStrike">
                <a:solidFill>
                  <a:schemeClr val="dk1"/>
                </a:solidFill>
              </a:rPr>
              <a:t>KS</a:t>
            </a:r>
            <a:r>
              <a:rPr b="1" lang="en-GB" sz="1600"/>
              <a:t>1</a:t>
            </a:r>
            <a:r>
              <a:rPr b="1" i="0" lang="en-GB" sz="1600" u="none" cap="none" strike="noStrike">
                <a:solidFill>
                  <a:schemeClr val="dk1"/>
                </a:solidFill>
              </a:rPr>
              <a:t> page – KS</a:t>
            </a:r>
            <a:r>
              <a:rPr b="1" lang="en-GB" sz="1600"/>
              <a:t>2</a:t>
            </a:r>
            <a:r>
              <a:rPr b="1" i="0" lang="en-GB" sz="1600" u="none" cap="none" strike="noStrike">
                <a:solidFill>
                  <a:schemeClr val="dk1"/>
                </a:solidFill>
              </a:rPr>
              <a:t> delete</a:t>
            </a:r>
            <a:endParaRPr b="1" sz="1600"/>
          </a:p>
        </p:txBody>
      </p:sp>
      <p:sp>
        <p:nvSpPr>
          <p:cNvPr id="265" name="Google Shape;265;p15: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66" name="Google Shape;266;p15: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7: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74" name="Google Shape;274;p17: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75" name="Google Shape;275;p17: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8: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83" name="Google Shape;283;p18: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84" name="Google Shape;284;p18: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2: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63" name="Google Shape;163;p2: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64" name="Google Shape;164;p2: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3: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72" name="Google Shape;172;p3: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73" name="Google Shape;173;p3: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38fa1646b7_0_0: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138fa1646b7_0_0: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81" name="Google Shape;181;g138fa1646b7_0_0: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82" name="Google Shape;182;g138fa1646b7_0_0: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38fa1646b7_0_8:notes"/>
          <p:cNvSpPr/>
          <p:nvPr>
            <p:ph idx="2" type="sldImg"/>
          </p:nvPr>
        </p:nvSpPr>
        <p:spPr>
          <a:xfrm>
            <a:off x="927100" y="744538"/>
            <a:ext cx="4943400" cy="3722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138fa1646b7_0_8: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89" name="Google Shape;189;g138fa1646b7_0_8: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90" name="Google Shape;190;g138fa1646b7_0_8: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4: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197" name="Google Shape;197;p4: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198" name="Google Shape;198;p4: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5: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5: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06" name="Google Shape;206;p5: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07" name="Google Shape;207;p5: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6:notes"/>
          <p:cNvSpPr txBox="1"/>
          <p:nvPr>
            <p:ph idx="1" type="body"/>
          </p:nvPr>
        </p:nvSpPr>
        <p:spPr>
          <a:xfrm>
            <a:off x="679768" y="4715154"/>
            <a:ext cx="5438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200" u="none" cap="none" strike="noStrike">
                <a:solidFill>
                  <a:schemeClr val="dk1"/>
                </a:solidFill>
                <a:latin typeface="Calibri"/>
                <a:ea typeface="Calibri"/>
                <a:cs typeface="Calibri"/>
                <a:sym typeface="Calibri"/>
              </a:rPr>
              <a:t>KS1 page – KS2 delete</a:t>
            </a:r>
            <a:endParaRPr/>
          </a:p>
        </p:txBody>
      </p:sp>
      <p:sp>
        <p:nvSpPr>
          <p:cNvPr id="214" name="Google Shape;214;p6:notes"/>
          <p:cNvSpPr txBox="1"/>
          <p:nvPr>
            <p:ph idx="3" type="hdr"/>
          </p:nvPr>
        </p:nvSpPr>
        <p:spPr>
          <a:xfrm>
            <a:off x="1" y="0"/>
            <a:ext cx="2945700" cy="49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15" name="Google Shape;215;p6:notes"/>
          <p:cNvSpPr txBox="1"/>
          <p:nvPr>
            <p:ph idx="12" type="sldNum"/>
          </p:nvPr>
        </p:nvSpPr>
        <p:spPr>
          <a:xfrm>
            <a:off x="3850444" y="9428583"/>
            <a:ext cx="2945700" cy="496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8:notes"/>
          <p:cNvSpPr/>
          <p:nvPr>
            <p:ph idx="2" type="sldImg"/>
          </p:nvPr>
        </p:nvSpPr>
        <p:spPr>
          <a:xfrm>
            <a:off x="927100" y="744538"/>
            <a:ext cx="494347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8:notes"/>
          <p:cNvSpPr txBox="1"/>
          <p:nvPr>
            <p:ph idx="1" type="body"/>
          </p:nvPr>
        </p:nvSpPr>
        <p:spPr>
          <a:xfrm>
            <a:off x="679768" y="4715154"/>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223" name="Google Shape;223;p8:notes"/>
          <p:cNvSpPr txBox="1"/>
          <p:nvPr>
            <p:ph idx="3" type="hdr"/>
          </p:nvPr>
        </p:nvSpPr>
        <p:spPr>
          <a:xfrm>
            <a:off x="1" y="0"/>
            <a:ext cx="2945659" cy="496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b="0" i="0" lang="en-GB" sz="1200" u="none" cap="none" strike="noStrike">
                <a:solidFill>
                  <a:schemeClr val="dk1"/>
                </a:solidFill>
                <a:latin typeface="Calibri"/>
                <a:ea typeface="Calibri"/>
                <a:cs typeface="Calibri"/>
                <a:sym typeface="Calibri"/>
              </a:rPr>
              <a:t>New to Year 2</a:t>
            </a:r>
            <a:endParaRPr b="0" i="0" sz="1200" u="none" cap="none" strike="noStrike">
              <a:solidFill>
                <a:schemeClr val="dk1"/>
              </a:solidFill>
              <a:latin typeface="Calibri"/>
              <a:ea typeface="Calibri"/>
              <a:cs typeface="Calibri"/>
              <a:sym typeface="Calibri"/>
            </a:endParaRPr>
          </a:p>
        </p:txBody>
      </p:sp>
      <p:sp>
        <p:nvSpPr>
          <p:cNvPr id="224" name="Google Shape;224;p8:notes"/>
          <p:cNvSpPr txBox="1"/>
          <p:nvPr>
            <p:ph idx="12" type="sldNum"/>
          </p:nvPr>
        </p:nvSpPr>
        <p:spPr>
          <a:xfrm>
            <a:off x="3850444" y="9428583"/>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sp>
        <p:nvSpPr>
          <p:cNvPr id="74" name="Google Shape;74;p20"/>
          <p:cNvSpPr txBox="1"/>
          <p:nvPr>
            <p:ph type="ctrTitle"/>
          </p:nvPr>
        </p:nvSpPr>
        <p:spPr>
          <a:xfrm>
            <a:off x="1029420" y="3386212"/>
            <a:ext cx="7258041" cy="1505074"/>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Clr>
                <a:schemeClr val="lt1"/>
              </a:buClr>
              <a:buSzPts val="4100"/>
              <a:buFont typeface="Verdana"/>
              <a:buNone/>
              <a:defRPr b="0" i="0" sz="41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75" name="Google Shape;75;p20"/>
          <p:cNvSpPr txBox="1"/>
          <p:nvPr>
            <p:ph idx="1" type="subTitle"/>
          </p:nvPr>
        </p:nvSpPr>
        <p:spPr>
          <a:xfrm>
            <a:off x="1029420" y="4891285"/>
            <a:ext cx="7258041" cy="881959"/>
          </a:xfrm>
          <a:prstGeom prst="rect">
            <a:avLst/>
          </a:prstGeom>
          <a:noFill/>
          <a:ln>
            <a:noFill/>
          </a:ln>
        </p:spPr>
        <p:txBody>
          <a:bodyPr anchorCtr="0" anchor="t" bIns="46700" lIns="93400" spcFirstLastPara="1" rIns="93400" wrap="square" tIns="46700">
            <a:noAutofit/>
          </a:bodyPr>
          <a:lstStyle>
            <a:lvl1pPr lvl="0" marR="0" algn="l">
              <a:lnSpc>
                <a:spcPct val="100000"/>
              </a:lnSpc>
              <a:spcBef>
                <a:spcPts val="400"/>
              </a:spcBef>
              <a:spcAft>
                <a:spcPts val="0"/>
              </a:spcAft>
              <a:buClr>
                <a:schemeClr val="lt2"/>
              </a:buClr>
              <a:buSzPts val="2000"/>
              <a:buFont typeface="Noto Sans Symbols"/>
              <a:buNone/>
              <a:defRPr b="0" i="0" sz="2000" u="none" cap="none" strike="noStrike">
                <a:solidFill>
                  <a:schemeClr val="lt2"/>
                </a:solidFill>
                <a:latin typeface="Verdana"/>
                <a:ea typeface="Verdana"/>
                <a:cs typeface="Verdana"/>
                <a:sym typeface="Verdana"/>
              </a:defRPr>
            </a:lvl1pPr>
            <a:lvl2pPr lvl="1" marR="0" algn="ctr">
              <a:lnSpc>
                <a:spcPct val="100000"/>
              </a:lnSpc>
              <a:spcBef>
                <a:spcPts val="613"/>
              </a:spcBef>
              <a:spcAft>
                <a:spcPts val="0"/>
              </a:spcAft>
              <a:buClr>
                <a:schemeClr val="lt2"/>
              </a:buClr>
              <a:buSzPts val="1600"/>
              <a:buFont typeface="Noto Sans Symbols"/>
              <a:buNone/>
              <a:defRPr b="0" i="0" sz="1600" u="none" cap="none" strike="noStrike">
                <a:solidFill>
                  <a:schemeClr val="lt1"/>
                </a:solidFill>
                <a:latin typeface="Verdana"/>
                <a:ea typeface="Verdana"/>
                <a:cs typeface="Verdana"/>
                <a:sym typeface="Verdana"/>
              </a:defRPr>
            </a:lvl2pPr>
            <a:lvl3pPr lvl="2" marR="0" algn="ctr">
              <a:lnSpc>
                <a:spcPct val="100000"/>
              </a:lnSpc>
              <a:spcBef>
                <a:spcPts val="613"/>
              </a:spcBef>
              <a:spcAft>
                <a:spcPts val="0"/>
              </a:spcAft>
              <a:buClr>
                <a:schemeClr val="lt2"/>
              </a:buClr>
              <a:buSzPts val="1400"/>
              <a:buFont typeface="Noto Sans Symbols"/>
              <a:buNone/>
              <a:defRPr b="0" i="0" sz="1400" u="none" cap="none" strike="noStrike">
                <a:solidFill>
                  <a:schemeClr val="lt1"/>
                </a:solidFill>
                <a:latin typeface="Verdana"/>
                <a:ea typeface="Verdana"/>
                <a:cs typeface="Verdana"/>
                <a:sym typeface="Verdana"/>
              </a:defRPr>
            </a:lvl3pPr>
            <a:lvl4pPr lvl="3" marR="0" algn="ctr">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4pPr>
            <a:lvl5pPr lvl="4" marR="0" algn="ctr">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5pPr>
            <a:lvl6pPr lvl="5" marR="0" algn="ctr">
              <a:lnSpc>
                <a:spcPct val="100000"/>
              </a:lnSpc>
              <a:spcBef>
                <a:spcPts val="613"/>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6pPr>
            <a:lvl7pPr lvl="6" marR="0" algn="ctr">
              <a:lnSpc>
                <a:spcPct val="100000"/>
              </a:lnSpc>
              <a:spcBef>
                <a:spcPts val="400"/>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7pPr>
            <a:lvl8pPr lvl="7" marR="0" algn="ctr">
              <a:lnSpc>
                <a:spcPct val="100000"/>
              </a:lnSpc>
              <a:spcBef>
                <a:spcPts val="400"/>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8pPr>
            <a:lvl9pPr lvl="8" marR="0" algn="ctr">
              <a:lnSpc>
                <a:spcPct val="100000"/>
              </a:lnSpc>
              <a:spcBef>
                <a:spcPts val="400"/>
              </a:spcBef>
              <a:spcAft>
                <a:spcPts val="0"/>
              </a:spcAft>
              <a:buClr>
                <a:schemeClr val="lt1"/>
              </a:buClr>
              <a:buSzPts val="2000"/>
              <a:buFont typeface="Arial"/>
              <a:buNone/>
              <a:defRPr b="0" i="0" sz="2000" u="none" cap="none" strike="noStrike">
                <a:solidFill>
                  <a:schemeClr val="lt1"/>
                </a:solidFill>
                <a:latin typeface="Verdana"/>
                <a:ea typeface="Verdana"/>
                <a:cs typeface="Verdana"/>
                <a:sym typeface="Verdana"/>
              </a:defRPr>
            </a:lvl9pPr>
          </a:lstStyle>
          <a:p/>
        </p:txBody>
      </p:sp>
      <p:sp>
        <p:nvSpPr>
          <p:cNvPr id="76" name="Google Shape;76;p20"/>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77" name="Google Shape;77;p20"/>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78" name="Google Shape;78;p20"/>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9" name="Shape 139"/>
        <p:cNvGrpSpPr/>
        <p:nvPr/>
      </p:nvGrpSpPr>
      <p:grpSpPr>
        <a:xfrm>
          <a:off x="0" y="0"/>
          <a:ext cx="0" cy="0"/>
          <a:chOff x="0" y="0"/>
          <a:chExt cx="0" cy="0"/>
        </a:xfrm>
      </p:grpSpPr>
      <p:sp>
        <p:nvSpPr>
          <p:cNvPr id="140" name="Google Shape;140;p29"/>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41" name="Google Shape;141;p29"/>
          <p:cNvSpPr txBox="1"/>
          <p:nvPr>
            <p:ph idx="1" type="body"/>
          </p:nvPr>
        </p:nvSpPr>
        <p:spPr>
          <a:xfrm rot="5400000">
            <a:off x="2587433" y="292442"/>
            <a:ext cx="4148034" cy="7264058"/>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55600" lvl="5" marL="2743200" marR="0" algn="l">
              <a:lnSpc>
                <a:spcPct val="100000"/>
              </a:lnSpc>
              <a:spcBef>
                <a:spcPts val="613"/>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6pPr>
            <a:lvl7pPr indent="-355600" lvl="6" marL="3200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7pPr>
            <a:lvl8pPr indent="-355600" lvl="7" marL="3657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8pPr>
            <a:lvl9pPr indent="-355600" lvl="8" marL="4114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9pPr>
          </a:lstStyle>
          <a:p/>
        </p:txBody>
      </p:sp>
      <p:sp>
        <p:nvSpPr>
          <p:cNvPr id="142" name="Google Shape;142;p29"/>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43" name="Google Shape;143;p29"/>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44" name="Google Shape;144;p29"/>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5" name="Shape 145"/>
        <p:cNvGrpSpPr/>
        <p:nvPr/>
      </p:nvGrpSpPr>
      <p:grpSpPr>
        <a:xfrm>
          <a:off x="0" y="0"/>
          <a:ext cx="0" cy="0"/>
          <a:chOff x="0" y="0"/>
          <a:chExt cx="0" cy="0"/>
        </a:xfrm>
      </p:grpSpPr>
      <p:sp>
        <p:nvSpPr>
          <p:cNvPr id="146" name="Google Shape;146;p30"/>
          <p:cNvSpPr txBox="1"/>
          <p:nvPr>
            <p:ph type="title"/>
          </p:nvPr>
        </p:nvSpPr>
        <p:spPr>
          <a:xfrm rot="5400000">
            <a:off x="4887942" y="2595257"/>
            <a:ext cx="5308960" cy="1502114"/>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47" name="Google Shape;147;p30"/>
          <p:cNvSpPr txBox="1"/>
          <p:nvPr>
            <p:ph idx="1" type="body"/>
          </p:nvPr>
        </p:nvSpPr>
        <p:spPr>
          <a:xfrm rot="5400000">
            <a:off x="1162826" y="558430"/>
            <a:ext cx="5308959" cy="5575769"/>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55600" lvl="5" marL="2743200" marR="0" algn="l">
              <a:lnSpc>
                <a:spcPct val="100000"/>
              </a:lnSpc>
              <a:spcBef>
                <a:spcPts val="613"/>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6pPr>
            <a:lvl7pPr indent="-355600" lvl="6" marL="32004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7pPr>
            <a:lvl8pPr indent="-355600" lvl="7" marL="36576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8pPr>
            <a:lvl9pPr indent="-355600" lvl="8" marL="4114800" marR="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9pPr>
          </a:lstStyle>
          <a:p/>
        </p:txBody>
      </p:sp>
      <p:sp>
        <p:nvSpPr>
          <p:cNvPr id="148" name="Google Shape;148;p30"/>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49" name="Google Shape;149;p30"/>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50" name="Google Shape;150;p30"/>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9" name="Shape 79"/>
        <p:cNvGrpSpPr/>
        <p:nvPr/>
      </p:nvGrpSpPr>
      <p:grpSpPr>
        <a:xfrm>
          <a:off x="0" y="0"/>
          <a:ext cx="0" cy="0"/>
          <a:chOff x="0" y="0"/>
          <a:chExt cx="0" cy="0"/>
        </a:xfrm>
      </p:grpSpPr>
      <p:sp>
        <p:nvSpPr>
          <p:cNvPr id="80" name="Google Shape;80;p21"/>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81" name="Google Shape;81;p21"/>
          <p:cNvSpPr txBox="1"/>
          <p:nvPr>
            <p:ph idx="1" type="body"/>
          </p:nvPr>
        </p:nvSpPr>
        <p:spPr>
          <a:xfrm>
            <a:off x="1029421" y="1850454"/>
            <a:ext cx="7266130" cy="4148034"/>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82" name="Google Shape;82;p21"/>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83" name="Google Shape;83;p21"/>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84" name="Google Shape;84;p21"/>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5" name="Shape 85"/>
        <p:cNvGrpSpPr/>
        <p:nvPr/>
      </p:nvGrpSpPr>
      <p:grpSpPr>
        <a:xfrm>
          <a:off x="0" y="0"/>
          <a:ext cx="0" cy="0"/>
          <a:chOff x="0" y="0"/>
          <a:chExt cx="0" cy="0"/>
        </a:xfrm>
      </p:grpSpPr>
      <p:sp>
        <p:nvSpPr>
          <p:cNvPr id="86" name="Google Shape;86;p22"/>
          <p:cNvSpPr txBox="1"/>
          <p:nvPr>
            <p:ph type="title"/>
          </p:nvPr>
        </p:nvSpPr>
        <p:spPr>
          <a:xfrm>
            <a:off x="1029421" y="3387466"/>
            <a:ext cx="7258039" cy="1503820"/>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87" name="Google Shape;87;p22"/>
          <p:cNvSpPr txBox="1"/>
          <p:nvPr>
            <p:ph idx="1" type="body"/>
          </p:nvPr>
        </p:nvSpPr>
        <p:spPr>
          <a:xfrm>
            <a:off x="1029421" y="4891287"/>
            <a:ext cx="7258039" cy="880914"/>
          </a:xfrm>
          <a:prstGeom prst="rect">
            <a:avLst/>
          </a:prstGeom>
          <a:noFill/>
          <a:ln>
            <a:noFill/>
          </a:ln>
        </p:spPr>
        <p:txBody>
          <a:bodyPr anchorCtr="0" anchor="t" bIns="46700" lIns="93400" spcFirstLastPara="1" rIns="93400" wrap="square" tIns="46700">
            <a:noAutofit/>
          </a:bodyPr>
          <a:lstStyle>
            <a:lvl1pPr indent="-228600" lvl="0" marL="457200" marR="0" algn="r">
              <a:lnSpc>
                <a:spcPct val="100000"/>
              </a:lnSpc>
              <a:spcBef>
                <a:spcPts val="360"/>
              </a:spcBef>
              <a:spcAft>
                <a:spcPts val="0"/>
              </a:spcAft>
              <a:buClr>
                <a:schemeClr val="lt2"/>
              </a:buClr>
              <a:buSzPts val="1800"/>
              <a:buFont typeface="Noto Sans Symbols"/>
              <a:buNone/>
              <a:defRPr b="0" i="0" sz="1800" u="none" cap="none" strike="noStrike">
                <a:solidFill>
                  <a:schemeClr val="lt2"/>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1800"/>
              <a:buFont typeface="Noto Sans Symbols"/>
              <a:buNone/>
              <a:defRPr b="0" i="0" sz="18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600"/>
              <a:buFont typeface="Noto Sans Symbols"/>
              <a:buNone/>
              <a:defRPr b="0" i="0" sz="16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1400"/>
              <a:buFont typeface="Noto Sans Symbols"/>
              <a:buNone/>
              <a:defRPr b="0" i="0" sz="14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1400"/>
              <a:buFont typeface="Noto Sans Symbols"/>
              <a:buNone/>
              <a:defRPr b="0" i="0" sz="14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6pPr>
            <a:lvl7pPr indent="-228600" lvl="6" marL="32004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7pPr>
            <a:lvl8pPr indent="-228600" lvl="7" marL="36576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8pPr>
            <a:lvl9pPr indent="-228600" lvl="8" marL="4114800" marR="0" algn="l">
              <a:lnSpc>
                <a:spcPct val="100000"/>
              </a:lnSpc>
              <a:spcBef>
                <a:spcPts val="28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9pPr>
          </a:lstStyle>
          <a:p/>
        </p:txBody>
      </p:sp>
      <p:sp>
        <p:nvSpPr>
          <p:cNvPr id="88" name="Google Shape;88;p22"/>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89" name="Google Shape;89;p22"/>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90" name="Google Shape;90;p22"/>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1" name="Shape 91"/>
        <p:cNvGrpSpPr/>
        <p:nvPr/>
      </p:nvGrpSpPr>
      <p:grpSpPr>
        <a:xfrm>
          <a:off x="0" y="0"/>
          <a:ext cx="0" cy="0"/>
          <a:chOff x="0" y="0"/>
          <a:chExt cx="0" cy="0"/>
        </a:xfrm>
      </p:grpSpPr>
      <p:sp>
        <p:nvSpPr>
          <p:cNvPr id="92" name="Google Shape;92;p23"/>
          <p:cNvSpPr txBox="1"/>
          <p:nvPr>
            <p:ph type="title"/>
          </p:nvPr>
        </p:nvSpPr>
        <p:spPr>
          <a:xfrm>
            <a:off x="1029421" y="691836"/>
            <a:ext cx="7264058"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93" name="Google Shape;93;p23"/>
          <p:cNvSpPr txBox="1"/>
          <p:nvPr>
            <p:ph idx="1" type="body"/>
          </p:nvPr>
        </p:nvSpPr>
        <p:spPr>
          <a:xfrm>
            <a:off x="1029421" y="1852899"/>
            <a:ext cx="3539979" cy="4147895"/>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94" name="Google Shape;94;p23"/>
          <p:cNvSpPr txBox="1"/>
          <p:nvPr>
            <p:ph idx="2" type="body"/>
          </p:nvPr>
        </p:nvSpPr>
        <p:spPr>
          <a:xfrm>
            <a:off x="4755575" y="1852898"/>
            <a:ext cx="3537904" cy="4147896"/>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95" name="Google Shape;95;p23"/>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96" name="Google Shape;96;p23"/>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97" name="Google Shape;97;p23"/>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8" name="Shape 98"/>
        <p:cNvGrpSpPr/>
        <p:nvPr/>
      </p:nvGrpSpPr>
      <p:grpSpPr>
        <a:xfrm>
          <a:off x="0" y="0"/>
          <a:ext cx="0" cy="0"/>
          <a:chOff x="0" y="0"/>
          <a:chExt cx="0" cy="0"/>
        </a:xfrm>
      </p:grpSpPr>
      <p:sp>
        <p:nvSpPr>
          <p:cNvPr id="99" name="Google Shape;99;p24"/>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00" name="Google Shape;100;p24"/>
          <p:cNvSpPr txBox="1"/>
          <p:nvPr>
            <p:ph idx="1" type="body"/>
          </p:nvPr>
        </p:nvSpPr>
        <p:spPr>
          <a:xfrm>
            <a:off x="1029421" y="1856152"/>
            <a:ext cx="3539979" cy="590002"/>
          </a:xfrm>
          <a:prstGeom prst="rect">
            <a:avLst/>
          </a:prstGeom>
          <a:noFill/>
          <a:ln>
            <a:noFill/>
          </a:ln>
        </p:spPr>
        <p:txBody>
          <a:bodyPr anchorCtr="0" anchor="b" bIns="46700" lIns="93400" spcFirstLastPara="1" rIns="93400" wrap="square" tIns="46700">
            <a:noAutofit/>
          </a:bodyPr>
          <a:lstStyle>
            <a:lvl1pPr indent="-228600" lvl="0" marL="457200" marR="0" algn="l">
              <a:lnSpc>
                <a:spcPct val="100000"/>
              </a:lnSpc>
              <a:spcBef>
                <a:spcPts val="500"/>
              </a:spcBef>
              <a:spcAft>
                <a:spcPts val="0"/>
              </a:spcAft>
              <a:buClr>
                <a:schemeClr val="lt2"/>
              </a:buClr>
              <a:buSzPts val="2500"/>
              <a:buFont typeface="Noto Sans Symbols"/>
              <a:buNone/>
              <a:defRPr b="0" i="0" sz="25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2000"/>
              <a:buFont typeface="Noto Sans Symbols"/>
              <a:buNone/>
              <a:defRPr b="1" i="0" sz="20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800"/>
              <a:buFont typeface="Noto Sans Symbols"/>
              <a:buNone/>
              <a:defRPr b="1" i="0" sz="18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6pPr>
            <a:lvl7pPr indent="-228600" lvl="6" marL="32004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7pPr>
            <a:lvl8pPr indent="-228600" lvl="7" marL="36576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8pPr>
            <a:lvl9pPr indent="-228600" lvl="8" marL="41148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9pPr>
          </a:lstStyle>
          <a:p/>
        </p:txBody>
      </p:sp>
      <p:sp>
        <p:nvSpPr>
          <p:cNvPr id="101" name="Google Shape;101;p24"/>
          <p:cNvSpPr txBox="1"/>
          <p:nvPr>
            <p:ph idx="2" type="body"/>
          </p:nvPr>
        </p:nvSpPr>
        <p:spPr>
          <a:xfrm>
            <a:off x="1029421" y="2446154"/>
            <a:ext cx="3539979" cy="3554639"/>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102" name="Google Shape;102;p24"/>
          <p:cNvSpPr txBox="1"/>
          <p:nvPr>
            <p:ph idx="3" type="body"/>
          </p:nvPr>
        </p:nvSpPr>
        <p:spPr>
          <a:xfrm>
            <a:off x="4755575" y="1856152"/>
            <a:ext cx="3539977" cy="590002"/>
          </a:xfrm>
          <a:prstGeom prst="rect">
            <a:avLst/>
          </a:prstGeom>
          <a:noFill/>
          <a:ln>
            <a:noFill/>
          </a:ln>
        </p:spPr>
        <p:txBody>
          <a:bodyPr anchorCtr="0" anchor="b" bIns="46700" lIns="93400" spcFirstLastPara="1" rIns="93400" wrap="square" tIns="46700">
            <a:noAutofit/>
          </a:bodyPr>
          <a:lstStyle>
            <a:lvl1pPr indent="-228600" lvl="0" marL="457200" marR="0" algn="l">
              <a:lnSpc>
                <a:spcPct val="100000"/>
              </a:lnSpc>
              <a:spcBef>
                <a:spcPts val="500"/>
              </a:spcBef>
              <a:spcAft>
                <a:spcPts val="0"/>
              </a:spcAft>
              <a:buClr>
                <a:schemeClr val="lt2"/>
              </a:buClr>
              <a:buSzPts val="2500"/>
              <a:buFont typeface="Noto Sans Symbols"/>
              <a:buNone/>
              <a:defRPr b="0" i="0" sz="25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2000"/>
              <a:buFont typeface="Noto Sans Symbols"/>
              <a:buNone/>
              <a:defRPr b="1" i="0" sz="20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800"/>
              <a:buFont typeface="Noto Sans Symbols"/>
              <a:buNone/>
              <a:defRPr b="1" i="0" sz="18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1600"/>
              <a:buFont typeface="Noto Sans Symbols"/>
              <a:buNone/>
              <a:defRPr b="1" i="0" sz="16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6pPr>
            <a:lvl7pPr indent="-228600" lvl="6" marL="32004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7pPr>
            <a:lvl8pPr indent="-228600" lvl="7" marL="36576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8pPr>
            <a:lvl9pPr indent="-228600" lvl="8" marL="4114800" marR="0" algn="l">
              <a:lnSpc>
                <a:spcPct val="100000"/>
              </a:lnSpc>
              <a:spcBef>
                <a:spcPts val="320"/>
              </a:spcBef>
              <a:spcAft>
                <a:spcPts val="0"/>
              </a:spcAft>
              <a:buClr>
                <a:schemeClr val="lt1"/>
              </a:buClr>
              <a:buSzPts val="1600"/>
              <a:buFont typeface="Arial"/>
              <a:buNone/>
              <a:defRPr b="1" i="0" sz="1600" u="none" cap="none" strike="noStrike">
                <a:solidFill>
                  <a:schemeClr val="lt1"/>
                </a:solidFill>
                <a:latin typeface="Verdana"/>
                <a:ea typeface="Verdana"/>
                <a:cs typeface="Verdana"/>
                <a:sym typeface="Verdana"/>
              </a:defRPr>
            </a:lvl9pPr>
          </a:lstStyle>
          <a:p/>
        </p:txBody>
      </p:sp>
      <p:sp>
        <p:nvSpPr>
          <p:cNvPr id="103" name="Google Shape;103;p24"/>
          <p:cNvSpPr txBox="1"/>
          <p:nvPr>
            <p:ph idx="4" type="body"/>
          </p:nvPr>
        </p:nvSpPr>
        <p:spPr>
          <a:xfrm>
            <a:off x="4755575" y="2446154"/>
            <a:ext cx="3539977" cy="3554639"/>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104" name="Google Shape;104;p24"/>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05" name="Google Shape;105;p24"/>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06" name="Google Shape;106;p24"/>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7" name="Shape 107"/>
        <p:cNvGrpSpPr/>
        <p:nvPr/>
      </p:nvGrpSpPr>
      <p:grpSpPr>
        <a:xfrm>
          <a:off x="0" y="0"/>
          <a:ext cx="0" cy="0"/>
          <a:chOff x="0" y="0"/>
          <a:chExt cx="0" cy="0"/>
        </a:xfrm>
      </p:grpSpPr>
      <p:sp>
        <p:nvSpPr>
          <p:cNvPr id="108" name="Google Shape;108;p25"/>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09" name="Google Shape;109;p25"/>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0" name="Google Shape;110;p25"/>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1" name="Google Shape;111;p25"/>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2" name="Shape 112"/>
        <p:cNvGrpSpPr/>
        <p:nvPr/>
      </p:nvGrpSpPr>
      <p:grpSpPr>
        <a:xfrm>
          <a:off x="0" y="0"/>
          <a:ext cx="0" cy="0"/>
          <a:chOff x="0" y="0"/>
          <a:chExt cx="0" cy="0"/>
        </a:xfrm>
      </p:grpSpPr>
      <p:sp>
        <p:nvSpPr>
          <p:cNvPr id="113" name="Google Shape;113;p26"/>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4" name="Google Shape;114;p26"/>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15" name="Google Shape;115;p26"/>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6" name="Shape 116"/>
        <p:cNvGrpSpPr/>
        <p:nvPr/>
      </p:nvGrpSpPr>
      <p:grpSpPr>
        <a:xfrm>
          <a:off x="0" y="0"/>
          <a:ext cx="0" cy="0"/>
          <a:chOff x="0" y="0"/>
          <a:chExt cx="0" cy="0"/>
        </a:xfrm>
      </p:grpSpPr>
      <p:sp>
        <p:nvSpPr>
          <p:cNvPr id="117" name="Google Shape;117;p27"/>
          <p:cNvSpPr txBox="1"/>
          <p:nvPr>
            <p:ph type="title"/>
          </p:nvPr>
        </p:nvSpPr>
        <p:spPr>
          <a:xfrm>
            <a:off x="1029420" y="456723"/>
            <a:ext cx="2713309" cy="1214135"/>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Clr>
                <a:schemeClr val="lt1"/>
              </a:buClr>
              <a:buSzPts val="2500"/>
              <a:buFont typeface="Verdana"/>
              <a:buNone/>
              <a:defRPr b="0" i="0" sz="25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18" name="Google Shape;118;p27"/>
          <p:cNvSpPr txBox="1"/>
          <p:nvPr>
            <p:ph idx="1" type="body"/>
          </p:nvPr>
        </p:nvSpPr>
        <p:spPr>
          <a:xfrm>
            <a:off x="3928905" y="456723"/>
            <a:ext cx="4364575" cy="5544070"/>
          </a:xfrm>
          <a:prstGeom prst="rect">
            <a:avLst/>
          </a:prstGeom>
          <a:noFill/>
          <a:ln>
            <a:noFill/>
          </a:ln>
        </p:spPr>
        <p:txBody>
          <a:bodyPr anchorCtr="0" anchor="ctr" bIns="46700" lIns="93400" spcFirstLastPara="1" rIns="93400" wrap="square" tIns="46700">
            <a:noAutofit/>
          </a:bodyPr>
          <a:lstStyle>
            <a:lvl1pPr indent="-342900" lvl="0" marL="457200" marR="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05561" lvl="5" marL="2743200" marR="0" algn="l">
              <a:lnSpc>
                <a:spcPct val="100000"/>
              </a:lnSpc>
              <a:spcBef>
                <a:spcPts val="613"/>
              </a:spcBef>
              <a:spcAft>
                <a:spcPts val="0"/>
              </a:spcAft>
              <a:buClr>
                <a:schemeClr val="lt2"/>
              </a:buClr>
              <a:buSzPts val="1212"/>
              <a:buFont typeface="Courier New"/>
              <a:buChar char="o"/>
              <a:defRPr b="0" i="0" sz="1200" u="none" cap="none" strike="noStrike">
                <a:solidFill>
                  <a:schemeClr val="lt1"/>
                </a:solidFill>
                <a:latin typeface="Verdana"/>
                <a:ea typeface="Verdana"/>
                <a:cs typeface="Verdana"/>
                <a:sym typeface="Verdana"/>
              </a:defRPr>
            </a:lvl6pPr>
            <a:lvl7pPr indent="-304800" lvl="6" marL="32004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7pPr>
            <a:lvl8pPr indent="-304800" lvl="7" marL="36576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8pPr>
            <a:lvl9pPr indent="-304800" lvl="8" marL="4114800" marR="0" algn="l">
              <a:lnSpc>
                <a:spcPct val="100000"/>
              </a:lnSpc>
              <a:spcBef>
                <a:spcPts val="240"/>
              </a:spcBef>
              <a:spcAft>
                <a:spcPts val="0"/>
              </a:spcAft>
              <a:buClr>
                <a:schemeClr val="lt2"/>
              </a:buClr>
              <a:buSzPts val="1200"/>
              <a:buFont typeface="Courier New"/>
              <a:buChar char="o"/>
              <a:defRPr b="0" i="0" sz="1200" u="none" cap="none" strike="noStrike">
                <a:solidFill>
                  <a:schemeClr val="lt1"/>
                </a:solidFill>
                <a:latin typeface="Verdana"/>
                <a:ea typeface="Verdana"/>
                <a:cs typeface="Verdana"/>
                <a:sym typeface="Verdana"/>
              </a:defRPr>
            </a:lvl9pPr>
          </a:lstStyle>
          <a:p/>
        </p:txBody>
      </p:sp>
      <p:sp>
        <p:nvSpPr>
          <p:cNvPr id="119" name="Google Shape;119;p27"/>
          <p:cNvSpPr txBox="1"/>
          <p:nvPr>
            <p:ph idx="2" type="body"/>
          </p:nvPr>
        </p:nvSpPr>
        <p:spPr>
          <a:xfrm>
            <a:off x="1029420" y="1670860"/>
            <a:ext cx="2713309" cy="4329932"/>
          </a:xfrm>
          <a:prstGeom prst="rect">
            <a:avLst/>
          </a:prstGeom>
          <a:noFill/>
          <a:ln>
            <a:noFill/>
          </a:ln>
        </p:spPr>
        <p:txBody>
          <a:bodyPr anchorCtr="0" anchor="t" bIns="46700" lIns="93400" spcFirstLastPara="1" rIns="93400" wrap="square" tIns="46700">
            <a:noAutofit/>
          </a:bodyPr>
          <a:lstStyle>
            <a:lvl1pPr indent="-228600" lvl="0" marL="457200" marR="0" algn="l">
              <a:lnSpc>
                <a:spcPct val="100000"/>
              </a:lnSpc>
              <a:spcBef>
                <a:spcPts val="240"/>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000"/>
              <a:buFont typeface="Noto Sans Symbols"/>
              <a:buNone/>
              <a:defRPr b="0" i="0" sz="10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6pPr>
            <a:lvl7pPr indent="-228600" lvl="6" marL="32004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7pPr>
            <a:lvl8pPr indent="-228600" lvl="7" marL="36576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8pPr>
            <a:lvl9pPr indent="-228600" lvl="8" marL="41148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9pPr>
          </a:lstStyle>
          <a:p/>
        </p:txBody>
      </p:sp>
      <p:sp>
        <p:nvSpPr>
          <p:cNvPr id="120" name="Google Shape;120;p27"/>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1" name="Google Shape;121;p27"/>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2" name="Google Shape;122;p27"/>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3" name="Shape 123"/>
        <p:cNvGrpSpPr/>
        <p:nvPr/>
      </p:nvGrpSpPr>
      <p:grpSpPr>
        <a:xfrm>
          <a:off x="0" y="0"/>
          <a:ext cx="0" cy="0"/>
          <a:chOff x="0" y="0"/>
          <a:chExt cx="0" cy="0"/>
        </a:xfrm>
      </p:grpSpPr>
      <p:sp>
        <p:nvSpPr>
          <p:cNvPr id="124" name="Google Shape;124;p28"/>
          <p:cNvSpPr txBox="1"/>
          <p:nvPr>
            <p:ph type="title"/>
          </p:nvPr>
        </p:nvSpPr>
        <p:spPr>
          <a:xfrm>
            <a:off x="1029422" y="1420129"/>
            <a:ext cx="3363225" cy="1139797"/>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Clr>
                <a:schemeClr val="lt1"/>
              </a:buClr>
              <a:buSzPts val="2500"/>
              <a:buFont typeface="Verdana"/>
              <a:buNone/>
              <a:defRPr b="0" i="0" sz="25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2"/>
                </a:solidFill>
              </a:defRPr>
            </a:lvl2pPr>
            <a:lvl3pPr lvl="2" marR="0" algn="l">
              <a:lnSpc>
                <a:spcPct val="100000"/>
              </a:lnSpc>
              <a:spcBef>
                <a:spcPts val="0"/>
              </a:spcBef>
              <a:spcAft>
                <a:spcPts val="0"/>
              </a:spcAft>
              <a:buSzPts val="1400"/>
              <a:buNone/>
              <a:defRPr b="0" i="0" sz="1800" u="none" cap="none" strike="noStrike">
                <a:solidFill>
                  <a:schemeClr val="lt2"/>
                </a:solidFill>
              </a:defRPr>
            </a:lvl3pPr>
            <a:lvl4pPr lvl="3" marR="0" algn="l">
              <a:lnSpc>
                <a:spcPct val="100000"/>
              </a:lnSpc>
              <a:spcBef>
                <a:spcPts val="0"/>
              </a:spcBef>
              <a:spcAft>
                <a:spcPts val="0"/>
              </a:spcAft>
              <a:buSzPts val="1400"/>
              <a:buNone/>
              <a:defRPr b="0" i="0" sz="1800" u="none" cap="none" strike="noStrike">
                <a:solidFill>
                  <a:schemeClr val="lt2"/>
                </a:solidFill>
              </a:defRPr>
            </a:lvl4pPr>
            <a:lvl5pPr lvl="4" marR="0" algn="l">
              <a:lnSpc>
                <a:spcPct val="100000"/>
              </a:lnSpc>
              <a:spcBef>
                <a:spcPts val="0"/>
              </a:spcBef>
              <a:spcAft>
                <a:spcPts val="0"/>
              </a:spcAft>
              <a:buSzPts val="1400"/>
              <a:buNone/>
              <a:defRPr b="0" i="0" sz="1800" u="none" cap="none" strike="noStrike">
                <a:solidFill>
                  <a:schemeClr val="lt2"/>
                </a:solidFill>
              </a:defRPr>
            </a:lvl5pPr>
            <a:lvl6pPr lvl="5" marR="0" algn="l">
              <a:lnSpc>
                <a:spcPct val="100000"/>
              </a:lnSpc>
              <a:spcBef>
                <a:spcPts val="0"/>
              </a:spcBef>
              <a:spcAft>
                <a:spcPts val="0"/>
              </a:spcAft>
              <a:buSzPts val="1400"/>
              <a:buNone/>
              <a:defRPr b="0" i="0" sz="1800" u="none" cap="none" strike="noStrike">
                <a:solidFill>
                  <a:schemeClr val="lt2"/>
                </a:solidFill>
              </a:defRPr>
            </a:lvl6pPr>
            <a:lvl7pPr lvl="6" marR="0" algn="l">
              <a:lnSpc>
                <a:spcPct val="100000"/>
              </a:lnSpc>
              <a:spcBef>
                <a:spcPts val="0"/>
              </a:spcBef>
              <a:spcAft>
                <a:spcPts val="0"/>
              </a:spcAft>
              <a:buSzPts val="1400"/>
              <a:buNone/>
              <a:defRPr b="0" i="0" sz="1800" u="none" cap="none" strike="noStrike">
                <a:solidFill>
                  <a:schemeClr val="lt2"/>
                </a:solidFill>
              </a:defRPr>
            </a:lvl7pPr>
            <a:lvl8pPr lvl="7" marR="0" algn="l">
              <a:lnSpc>
                <a:spcPct val="100000"/>
              </a:lnSpc>
              <a:spcBef>
                <a:spcPts val="0"/>
              </a:spcBef>
              <a:spcAft>
                <a:spcPts val="0"/>
              </a:spcAft>
              <a:buSzPts val="1400"/>
              <a:buNone/>
              <a:defRPr b="0" i="0" sz="1800" u="none" cap="none" strike="noStrike">
                <a:solidFill>
                  <a:schemeClr val="lt2"/>
                </a:solidFill>
              </a:defRPr>
            </a:lvl8pPr>
            <a:lvl9pPr lvl="8" marR="0" algn="l">
              <a:lnSpc>
                <a:spcPct val="100000"/>
              </a:lnSpc>
              <a:spcBef>
                <a:spcPts val="0"/>
              </a:spcBef>
              <a:spcAft>
                <a:spcPts val="0"/>
              </a:spcAft>
              <a:buSzPts val="1400"/>
              <a:buNone/>
              <a:defRPr b="0" i="0" sz="1800" u="none" cap="none" strike="noStrike">
                <a:solidFill>
                  <a:schemeClr val="lt2"/>
                </a:solidFill>
              </a:defRPr>
            </a:lvl9pPr>
          </a:lstStyle>
          <a:p/>
        </p:txBody>
      </p:sp>
      <p:sp>
        <p:nvSpPr>
          <p:cNvPr id="125" name="Google Shape;125;p28"/>
          <p:cNvSpPr txBox="1"/>
          <p:nvPr>
            <p:ph idx="1" type="body"/>
          </p:nvPr>
        </p:nvSpPr>
        <p:spPr>
          <a:xfrm>
            <a:off x="1029422" y="2559926"/>
            <a:ext cx="3363226" cy="2590527"/>
          </a:xfrm>
          <a:prstGeom prst="rect">
            <a:avLst/>
          </a:prstGeom>
          <a:noFill/>
          <a:ln>
            <a:noFill/>
          </a:ln>
        </p:spPr>
        <p:txBody>
          <a:bodyPr anchorCtr="0" anchor="t" bIns="46700" lIns="93400" spcFirstLastPara="1" rIns="93400" wrap="square" tIns="46700">
            <a:noAutofit/>
          </a:bodyPr>
          <a:lstStyle>
            <a:lvl1pPr indent="-228600" lvl="0" marL="457200" marR="0" algn="l">
              <a:lnSpc>
                <a:spcPct val="100000"/>
              </a:lnSpc>
              <a:spcBef>
                <a:spcPts val="240"/>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1pPr>
            <a:lvl2pPr indent="-228600" lvl="1" marL="914400" marR="0" algn="l">
              <a:lnSpc>
                <a:spcPct val="100000"/>
              </a:lnSpc>
              <a:spcBef>
                <a:spcPts val="613"/>
              </a:spcBef>
              <a:spcAft>
                <a:spcPts val="0"/>
              </a:spcAft>
              <a:buClr>
                <a:schemeClr val="lt2"/>
              </a:buClr>
              <a:buSzPts val="1200"/>
              <a:buFont typeface="Noto Sans Symbols"/>
              <a:buNone/>
              <a:defRPr b="0" i="0" sz="1200" u="none" cap="none" strike="noStrike">
                <a:solidFill>
                  <a:schemeClr val="lt1"/>
                </a:solidFill>
                <a:latin typeface="Verdana"/>
                <a:ea typeface="Verdana"/>
                <a:cs typeface="Verdana"/>
                <a:sym typeface="Verdana"/>
              </a:defRPr>
            </a:lvl2pPr>
            <a:lvl3pPr indent="-228600" lvl="2" marL="1371600" marR="0" algn="l">
              <a:lnSpc>
                <a:spcPct val="100000"/>
              </a:lnSpc>
              <a:spcBef>
                <a:spcPts val="613"/>
              </a:spcBef>
              <a:spcAft>
                <a:spcPts val="0"/>
              </a:spcAft>
              <a:buClr>
                <a:schemeClr val="lt2"/>
              </a:buClr>
              <a:buSzPts val="1000"/>
              <a:buFont typeface="Noto Sans Symbols"/>
              <a:buNone/>
              <a:defRPr b="0" i="0" sz="1000" u="none" cap="none" strike="noStrike">
                <a:solidFill>
                  <a:schemeClr val="lt1"/>
                </a:solidFill>
                <a:latin typeface="Verdana"/>
                <a:ea typeface="Verdana"/>
                <a:cs typeface="Verdana"/>
                <a:sym typeface="Verdana"/>
              </a:defRPr>
            </a:lvl3pPr>
            <a:lvl4pPr indent="-228600" lvl="3" marL="18288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4pPr>
            <a:lvl5pPr indent="-228600" lvl="4" marL="2286000" marR="0" algn="l">
              <a:lnSpc>
                <a:spcPct val="100000"/>
              </a:lnSpc>
              <a:spcBef>
                <a:spcPts val="613"/>
              </a:spcBef>
              <a:spcAft>
                <a:spcPts val="0"/>
              </a:spcAft>
              <a:buClr>
                <a:schemeClr val="lt2"/>
              </a:buClr>
              <a:buSzPts val="900"/>
              <a:buFont typeface="Noto Sans Symbols"/>
              <a:buNone/>
              <a:defRPr b="0" i="0" sz="900" u="none" cap="none" strike="noStrike">
                <a:solidFill>
                  <a:schemeClr val="lt1"/>
                </a:solidFill>
                <a:latin typeface="Verdana"/>
                <a:ea typeface="Verdana"/>
                <a:cs typeface="Verdana"/>
                <a:sym typeface="Verdana"/>
              </a:defRPr>
            </a:lvl5pPr>
            <a:lvl6pPr indent="-228600" lvl="5" marL="2743200" marR="0" algn="l">
              <a:lnSpc>
                <a:spcPct val="100000"/>
              </a:lnSpc>
              <a:spcBef>
                <a:spcPts val="613"/>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6pPr>
            <a:lvl7pPr indent="-228600" lvl="6" marL="32004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7pPr>
            <a:lvl8pPr indent="-228600" lvl="7" marL="36576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8pPr>
            <a:lvl9pPr indent="-228600" lvl="8" marL="4114800" marR="0" algn="l">
              <a:lnSpc>
                <a:spcPct val="100000"/>
              </a:lnSpc>
              <a:spcBef>
                <a:spcPts val="180"/>
              </a:spcBef>
              <a:spcAft>
                <a:spcPts val="0"/>
              </a:spcAft>
              <a:buClr>
                <a:schemeClr val="lt1"/>
              </a:buClr>
              <a:buSzPts val="900"/>
              <a:buFont typeface="Arial"/>
              <a:buNone/>
              <a:defRPr b="0" i="0" sz="900" u="none" cap="none" strike="noStrike">
                <a:solidFill>
                  <a:schemeClr val="lt1"/>
                </a:solidFill>
                <a:latin typeface="Verdana"/>
                <a:ea typeface="Verdana"/>
                <a:cs typeface="Verdana"/>
                <a:sym typeface="Verdana"/>
              </a:defRPr>
            </a:lvl9pPr>
          </a:lstStyle>
          <a:p/>
        </p:txBody>
      </p:sp>
      <p:sp>
        <p:nvSpPr>
          <p:cNvPr id="126" name="Google Shape;126;p28"/>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algn="r">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7" name="Google Shape;127;p28"/>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algn="l">
              <a:lnSpc>
                <a:spcPct val="100000"/>
              </a:lnSpc>
              <a:spcBef>
                <a:spcPts val="0"/>
              </a:spcBef>
              <a:spcAft>
                <a:spcPts val="0"/>
              </a:spcAft>
              <a:buSzPts val="1400"/>
              <a:buNone/>
              <a:defRPr b="0" i="0" sz="900" u="none" cap="none" strike="noStrike">
                <a:solidFill>
                  <a:schemeClr val="lt1"/>
                </a:solidFill>
                <a:latin typeface="Verdana"/>
                <a:ea typeface="Verdana"/>
                <a:cs typeface="Verdana"/>
                <a:sym typeface="Verdana"/>
              </a:defRPr>
            </a:lvl1pPr>
            <a:lvl2pPr lvl="1"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2pPr>
            <a:lvl3pPr lvl="2"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3pPr>
            <a:lvl4pPr lvl="3"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4pPr>
            <a:lvl5pPr lvl="4"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5pPr>
            <a:lvl6pPr lvl="5"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6pPr>
            <a:lvl7pPr lvl="6"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7pPr>
            <a:lvl8pPr lvl="7"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8pPr>
            <a:lvl9pPr lvl="8" marR="0" algn="l">
              <a:lnSpc>
                <a:spcPct val="100000"/>
              </a:lnSpc>
              <a:spcBef>
                <a:spcPts val="0"/>
              </a:spcBef>
              <a:spcAft>
                <a:spcPts val="0"/>
              </a:spcAft>
              <a:buSzPts val="1400"/>
              <a:buNone/>
              <a:defRPr b="0" i="0" sz="1800" u="none" cap="none" strike="noStrike">
                <a:solidFill>
                  <a:schemeClr val="lt1"/>
                </a:solidFill>
                <a:latin typeface="Verdana"/>
                <a:ea typeface="Verdana"/>
                <a:cs typeface="Verdana"/>
                <a:sym typeface="Verdana"/>
              </a:defRPr>
            </a:lvl9pPr>
          </a:lstStyle>
          <a:p/>
        </p:txBody>
      </p:sp>
      <p:sp>
        <p:nvSpPr>
          <p:cNvPr id="128" name="Google Shape;128;p28"/>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grpSp>
        <p:nvGrpSpPr>
          <p:cNvPr id="129" name="Google Shape;129;p28"/>
          <p:cNvGrpSpPr/>
          <p:nvPr/>
        </p:nvGrpSpPr>
        <p:grpSpPr>
          <a:xfrm>
            <a:off x="4605536" y="1018096"/>
            <a:ext cx="1883696" cy="1566929"/>
            <a:chOff x="4718762" y="993075"/>
            <a:chExt cx="1847138" cy="1530439"/>
          </a:xfrm>
        </p:grpSpPr>
        <p:sp>
          <p:nvSpPr>
            <p:cNvPr id="130" name="Google Shape;130;p28"/>
            <p:cNvSpPr/>
            <p:nvPr/>
          </p:nvSpPr>
          <p:spPr>
            <a:xfrm>
              <a:off x="5479247" y="1436861"/>
              <a:ext cx="1086653" cy="1086653"/>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1" name="Google Shape;131;p28"/>
            <p:cNvSpPr/>
            <p:nvPr/>
          </p:nvSpPr>
          <p:spPr>
            <a:xfrm>
              <a:off x="5650541" y="1411791"/>
              <a:ext cx="830365" cy="830365"/>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2" name="Google Shape;132;p28"/>
            <p:cNvSpPr/>
            <p:nvPr/>
          </p:nvSpPr>
          <p:spPr>
            <a:xfrm>
              <a:off x="5256184" y="1894454"/>
              <a:ext cx="602364" cy="602364"/>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3" name="Google Shape;133;p28"/>
            <p:cNvSpPr/>
            <p:nvPr/>
          </p:nvSpPr>
          <p:spPr>
            <a:xfrm>
              <a:off x="5424145" y="1811313"/>
              <a:ext cx="489588" cy="489588"/>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4" name="Google Shape;134;p28"/>
            <p:cNvSpPr/>
            <p:nvPr/>
          </p:nvSpPr>
          <p:spPr>
            <a:xfrm>
              <a:off x="4718762" y="2083426"/>
              <a:ext cx="256601" cy="256601"/>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5" name="Google Shape;135;p28"/>
            <p:cNvSpPr/>
            <p:nvPr/>
          </p:nvSpPr>
          <p:spPr>
            <a:xfrm>
              <a:off x="6132091" y="993075"/>
              <a:ext cx="256601" cy="256601"/>
            </a:xfrm>
            <a:prstGeom prst="ellipse">
              <a:avLst/>
            </a:prstGeom>
            <a:no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6" name="Google Shape;136;p28"/>
            <p:cNvSpPr/>
            <p:nvPr/>
          </p:nvSpPr>
          <p:spPr>
            <a:xfrm>
              <a:off x="5059596" y="1894454"/>
              <a:ext cx="197439" cy="197439"/>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7" name="Google Shape;137;p28"/>
            <p:cNvSpPr/>
            <p:nvPr/>
          </p:nvSpPr>
          <p:spPr>
            <a:xfrm>
              <a:off x="6148801" y="1060593"/>
              <a:ext cx="197439" cy="197439"/>
            </a:xfrm>
            <a:prstGeom prst="ellipse">
              <a:avLst/>
            </a:prstGeom>
            <a:solidFill>
              <a:srgbClr val="76D9E8"/>
            </a:solidFill>
            <a:ln cap="rnd" cmpd="sng" w="12700">
              <a:solidFill>
                <a:srgbClr val="76D9E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grpSp>
      <p:sp>
        <p:nvSpPr>
          <p:cNvPr id="138" name="Google Shape;138;p28"/>
          <p:cNvSpPr/>
          <p:nvPr>
            <p:ph idx="2" type="pic"/>
          </p:nvPr>
        </p:nvSpPr>
        <p:spPr>
          <a:xfrm>
            <a:off x="4766702" y="1639696"/>
            <a:ext cx="3496866" cy="3510757"/>
          </a:xfrm>
          <a:prstGeom prst="ellipse">
            <a:avLst/>
          </a:prstGeom>
          <a:noFill/>
          <a:ln cap="flat" cmpd="sng" w="76200">
            <a:solidFill>
              <a:srgbClr val="76D9E8"/>
            </a:solidFill>
            <a:prstDash val="solid"/>
            <a:round/>
            <a:headEnd len="sm" w="sm" type="none"/>
            <a:tailEnd len="sm" w="sm" type="none"/>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4E5F5"/>
            </a:gs>
            <a:gs pos="100000">
              <a:srgbClr val="70A4D5"/>
            </a:gs>
          </a:gsLst>
          <a:lin ang="5400012" scaled="0"/>
        </a:gradFill>
      </p:bgPr>
    </p:bg>
    <p:spTree>
      <p:nvGrpSpPr>
        <p:cNvPr id="9" name="Shape 9"/>
        <p:cNvGrpSpPr/>
        <p:nvPr/>
      </p:nvGrpSpPr>
      <p:grpSpPr>
        <a:xfrm>
          <a:off x="0" y="0"/>
          <a:ext cx="0" cy="0"/>
          <a:chOff x="0" y="0"/>
          <a:chExt cx="0" cy="0"/>
        </a:xfrm>
      </p:grpSpPr>
      <p:sp>
        <p:nvSpPr>
          <p:cNvPr id="10" name="Google Shape;10;p19"/>
          <p:cNvSpPr/>
          <p:nvPr/>
        </p:nvSpPr>
        <p:spPr>
          <a:xfrm>
            <a:off x="-71003" y="4138962"/>
            <a:ext cx="1778461" cy="1954755"/>
          </a:xfrm>
          <a:custGeom>
            <a:rect b="b" l="l" r="r" t="t"/>
            <a:pathLst>
              <a:path extrusionOk="0" h="1909234" w="1743945">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1" name="Google Shape;11;p19"/>
          <p:cNvSpPr/>
          <p:nvPr/>
        </p:nvSpPr>
        <p:spPr>
          <a:xfrm>
            <a:off x="530943" y="1121426"/>
            <a:ext cx="1947020" cy="1954754"/>
          </a:xfrm>
          <a:prstGeom prst="ellipse">
            <a:avLst/>
          </a:pr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2" name="Google Shape;12;p19"/>
          <p:cNvSpPr/>
          <p:nvPr/>
        </p:nvSpPr>
        <p:spPr>
          <a:xfrm>
            <a:off x="1915913" y="289679"/>
            <a:ext cx="1947020" cy="1954754"/>
          </a:xfrm>
          <a:prstGeom prst="ellipse">
            <a:avLst/>
          </a:pr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3" name="Google Shape;13;p19"/>
          <p:cNvSpPr/>
          <p:nvPr/>
        </p:nvSpPr>
        <p:spPr>
          <a:xfrm>
            <a:off x="530941" y="5865733"/>
            <a:ext cx="1947021" cy="1222218"/>
          </a:xfrm>
          <a:custGeom>
            <a:rect b="b" l="l" r="r" t="t"/>
            <a:pathLst>
              <a:path extrusionOk="0" h="1193756" w="1909234">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rgbClr val="76D9E8">
              <a:alpha val="1490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4" name="Google Shape;14;p19"/>
          <p:cNvSpPr/>
          <p:nvPr/>
        </p:nvSpPr>
        <p:spPr>
          <a:xfrm>
            <a:off x="-47635" y="-63180"/>
            <a:ext cx="1477787" cy="1717050"/>
          </a:xfrm>
          <a:custGeom>
            <a:rect b="b" l="l" r="r" t="t"/>
            <a:pathLst>
              <a:path extrusionOk="0" h="1677064" w="1449107">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rgbClr val="76D9E8">
              <a:alpha val="1294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5" name="Google Shape;15;p19"/>
          <p:cNvSpPr/>
          <p:nvPr/>
        </p:nvSpPr>
        <p:spPr>
          <a:xfrm>
            <a:off x="942403" y="-165476"/>
            <a:ext cx="1947020" cy="1954754"/>
          </a:xfrm>
          <a:prstGeom prst="ellipse">
            <a:avLst/>
          </a:prstGeom>
          <a:solidFill>
            <a:srgbClr val="76D9E8">
              <a:alpha val="20000"/>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6" name="Google Shape;16;p19"/>
          <p:cNvSpPr/>
          <p:nvPr/>
        </p:nvSpPr>
        <p:spPr>
          <a:xfrm>
            <a:off x="0" y="676492"/>
            <a:ext cx="1947020" cy="1954754"/>
          </a:xfrm>
          <a:prstGeom prst="ellipse">
            <a:avLst/>
          </a:prstGeom>
          <a:solidFill>
            <a:srgbClr val="76D9E8">
              <a:alpha val="14117"/>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7" name="Google Shape;17;p19"/>
          <p:cNvSpPr/>
          <p:nvPr/>
        </p:nvSpPr>
        <p:spPr>
          <a:xfrm>
            <a:off x="7645920" y="-63180"/>
            <a:ext cx="1728003" cy="1717050"/>
          </a:xfrm>
          <a:custGeom>
            <a:rect b="b" l="l" r="r" t="t"/>
            <a:pathLst>
              <a:path extrusionOk="0" h="1677064" w="1694467">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rgbClr val="5CF0F7">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8" name="Google Shape;18;p19"/>
          <p:cNvSpPr/>
          <p:nvPr/>
        </p:nvSpPr>
        <p:spPr>
          <a:xfrm>
            <a:off x="6238578" y="-63179"/>
            <a:ext cx="1947021" cy="1746110"/>
          </a:xfrm>
          <a:custGeom>
            <a:rect b="b" l="l" r="r" t="t"/>
            <a:pathLst>
              <a:path extrusionOk="0" h="1705448" w="1909234">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19" name="Google Shape;19;p19"/>
          <p:cNvSpPr/>
          <p:nvPr/>
        </p:nvSpPr>
        <p:spPr>
          <a:xfrm>
            <a:off x="7642782" y="1121424"/>
            <a:ext cx="1731141" cy="1954755"/>
          </a:xfrm>
          <a:custGeom>
            <a:rect b="b" l="l" r="r" t="t"/>
            <a:pathLst>
              <a:path extrusionOk="0" h="1909234" w="169754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rgbClr val="76D9E8">
              <a:alpha val="14117"/>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0" name="Google Shape;20;p19"/>
          <p:cNvSpPr/>
          <p:nvPr/>
        </p:nvSpPr>
        <p:spPr>
          <a:xfrm>
            <a:off x="8216129" y="5262906"/>
            <a:ext cx="1159701" cy="1801686"/>
          </a:xfrm>
          <a:custGeom>
            <a:rect b="b" l="l" r="r" t="t"/>
            <a:pathLst>
              <a:path extrusionOk="0" h="1759729" w="1137194">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rgbClr val="76D9E8">
              <a:alpha val="1490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1" name="Google Shape;21;p19"/>
          <p:cNvSpPr/>
          <p:nvPr/>
        </p:nvSpPr>
        <p:spPr>
          <a:xfrm>
            <a:off x="6793558" y="4466936"/>
            <a:ext cx="1947020" cy="1954754"/>
          </a:xfrm>
          <a:prstGeom prst="ellipse">
            <a:avLst/>
          </a:prstGeom>
          <a:solidFill>
            <a:srgbClr val="76D9E8">
              <a:alpha val="392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2" name="Google Shape;22;p19"/>
          <p:cNvSpPr/>
          <p:nvPr/>
        </p:nvSpPr>
        <p:spPr>
          <a:xfrm>
            <a:off x="-71003" y="5066758"/>
            <a:ext cx="1380655" cy="1954755"/>
          </a:xfrm>
          <a:custGeom>
            <a:rect b="b" l="l" r="r" t="t"/>
            <a:pathLst>
              <a:path extrusionOk="0" h="1909234" w="1353860">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rgbClr val="76D9E8">
              <a:alpha val="14901"/>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3" name="Google Shape;23;p19"/>
          <p:cNvSpPr/>
          <p:nvPr/>
        </p:nvSpPr>
        <p:spPr>
          <a:xfrm>
            <a:off x="722493" y="4904551"/>
            <a:ext cx="1947020" cy="1954754"/>
          </a:xfrm>
          <a:prstGeom prst="ellipse">
            <a:avLst/>
          </a:pr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4" name="Google Shape;24;p19"/>
          <p:cNvSpPr/>
          <p:nvPr/>
        </p:nvSpPr>
        <p:spPr>
          <a:xfrm>
            <a:off x="6238579" y="802681"/>
            <a:ext cx="1947020" cy="1954754"/>
          </a:xfrm>
          <a:prstGeom prst="ellipse">
            <a:avLst/>
          </a:prstGeom>
          <a:solidFill>
            <a:srgbClr val="76D9E8">
              <a:alpha val="14117"/>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5" name="Google Shape;25;p19"/>
          <p:cNvSpPr/>
          <p:nvPr/>
        </p:nvSpPr>
        <p:spPr>
          <a:xfrm>
            <a:off x="6586889" y="5262906"/>
            <a:ext cx="1947020" cy="1954754"/>
          </a:xfrm>
          <a:prstGeom prst="ellipse">
            <a:avLst/>
          </a:prstGeom>
          <a:solidFill>
            <a:srgbClr val="76D9E8">
              <a:alpha val="9019"/>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6" name="Google Shape;26;p19"/>
          <p:cNvSpPr/>
          <p:nvPr/>
        </p:nvSpPr>
        <p:spPr>
          <a:xfrm>
            <a:off x="8564418" y="612116"/>
            <a:ext cx="809505" cy="1282791"/>
          </a:xfrm>
          <a:custGeom>
            <a:rect b="b" l="l" r="r" t="t"/>
            <a:pathLst>
              <a:path extrusionOk="0" h="1252918" w="793794">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7" name="Google Shape;27;p19"/>
          <p:cNvSpPr/>
          <p:nvPr/>
        </p:nvSpPr>
        <p:spPr>
          <a:xfrm>
            <a:off x="6475779" y="211436"/>
            <a:ext cx="1061885" cy="1066103"/>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8" name="Google Shape;28;p19"/>
          <p:cNvSpPr/>
          <p:nvPr/>
        </p:nvSpPr>
        <p:spPr>
          <a:xfrm>
            <a:off x="7008138" y="1485233"/>
            <a:ext cx="1242364" cy="1247299"/>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29" name="Google Shape;29;p19"/>
          <p:cNvSpPr/>
          <p:nvPr/>
        </p:nvSpPr>
        <p:spPr>
          <a:xfrm>
            <a:off x="7361945" y="2098803"/>
            <a:ext cx="1061885" cy="1066103"/>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0" name="Google Shape;30;p19"/>
          <p:cNvSpPr/>
          <p:nvPr/>
        </p:nvSpPr>
        <p:spPr>
          <a:xfrm>
            <a:off x="7902790" y="2725094"/>
            <a:ext cx="735584" cy="738506"/>
          </a:xfrm>
          <a:prstGeom prst="ellipse">
            <a:avLst/>
          </a:pr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1" name="Google Shape;31;p19"/>
          <p:cNvSpPr/>
          <p:nvPr/>
        </p:nvSpPr>
        <p:spPr>
          <a:xfrm>
            <a:off x="698612" y="-103383"/>
            <a:ext cx="1217301" cy="714453"/>
          </a:xfrm>
          <a:custGeom>
            <a:rect b="b" l="l" r="r" t="t"/>
            <a:pathLst>
              <a:path extrusionOk="0" h="697815" w="1193676">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2" name="Google Shape;32;p19"/>
          <p:cNvSpPr/>
          <p:nvPr/>
        </p:nvSpPr>
        <p:spPr>
          <a:xfrm>
            <a:off x="1532378" y="-103383"/>
            <a:ext cx="1049394" cy="470854"/>
          </a:xfrm>
          <a:custGeom>
            <a:rect b="b" l="l" r="r" t="t"/>
            <a:pathLst>
              <a:path extrusionOk="0" h="459889" w="1029028">
                <a:moveTo>
                  <a:pt x="0" y="0"/>
                </a:moveTo>
                <a:lnTo>
                  <a:pt x="1029028" y="0"/>
                </a:lnTo>
                <a:cubicBezTo>
                  <a:pt x="1001386" y="259074"/>
                  <a:pt x="781401" y="459889"/>
                  <a:pt x="514514" y="459889"/>
                </a:cubicBezTo>
                <a:cubicBezTo>
                  <a:pt x="247627" y="459889"/>
                  <a:pt x="27642" y="259074"/>
                  <a:pt x="0" y="0"/>
                </a:cubicBez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3" name="Google Shape;33;p19"/>
          <p:cNvSpPr/>
          <p:nvPr/>
        </p:nvSpPr>
        <p:spPr>
          <a:xfrm>
            <a:off x="-71001" y="-103383"/>
            <a:ext cx="601945" cy="626888"/>
          </a:xfrm>
          <a:custGeom>
            <a:rect b="b" l="l" r="r" t="t"/>
            <a:pathLst>
              <a:path extrusionOk="0" h="612289" w="590263">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rgbClr val="76D9E8">
              <a:alpha val="9019"/>
            </a:srgbClr>
          </a:solidFill>
          <a:ln cap="rnd" cmpd="sng" w="177800">
            <a:solidFill>
              <a:srgbClr val="E8F8FB">
                <a:alpha val="5098"/>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4" name="Google Shape;34;p19"/>
          <p:cNvSpPr/>
          <p:nvPr/>
        </p:nvSpPr>
        <p:spPr>
          <a:xfrm>
            <a:off x="282923" y="4424826"/>
            <a:ext cx="1424534" cy="1430193"/>
          </a:xfrm>
          <a:prstGeom prst="ellipse">
            <a:avLst/>
          </a:pr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5" name="Google Shape;35;p19"/>
          <p:cNvSpPr/>
          <p:nvPr/>
        </p:nvSpPr>
        <p:spPr>
          <a:xfrm>
            <a:off x="5906768" y="6644703"/>
            <a:ext cx="1138025" cy="454350"/>
          </a:xfrm>
          <a:custGeom>
            <a:rect b="b" l="l" r="r" t="t"/>
            <a:pathLst>
              <a:path extrusionOk="0" h="443769" w="1115939">
                <a:moveTo>
                  <a:pt x="557969" y="0"/>
                </a:moveTo>
                <a:cubicBezTo>
                  <a:pt x="830120" y="0"/>
                  <a:pt x="1058049" y="189335"/>
                  <a:pt x="1115939" y="443769"/>
                </a:cubicBezTo>
                <a:lnTo>
                  <a:pt x="0" y="443769"/>
                </a:lnTo>
                <a:cubicBezTo>
                  <a:pt x="57889" y="189335"/>
                  <a:pt x="285818" y="0"/>
                  <a:pt x="557969" y="0"/>
                </a:cubicBezTo>
                <a:close/>
              </a:path>
            </a:pathLst>
          </a:cu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6" name="Google Shape;36;p19"/>
          <p:cNvSpPr/>
          <p:nvPr/>
        </p:nvSpPr>
        <p:spPr>
          <a:xfrm>
            <a:off x="6249283" y="6561644"/>
            <a:ext cx="1261502" cy="537409"/>
          </a:xfrm>
          <a:custGeom>
            <a:rect b="b" l="l" r="r" t="t"/>
            <a:pathLst>
              <a:path extrusionOk="0" h="524894" w="1237019">
                <a:moveTo>
                  <a:pt x="618509" y="0"/>
                </a:moveTo>
                <a:cubicBezTo>
                  <a:pt x="930325" y="0"/>
                  <a:pt x="1189147" y="226891"/>
                  <a:pt x="1237019" y="524894"/>
                </a:cubicBezTo>
                <a:lnTo>
                  <a:pt x="0" y="524894"/>
                </a:lnTo>
                <a:cubicBezTo>
                  <a:pt x="47872" y="226891"/>
                  <a:pt x="306694" y="0"/>
                  <a:pt x="618509" y="0"/>
                </a:cubicBezTo>
                <a:close/>
              </a:path>
            </a:pathLst>
          </a:cu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7" name="Google Shape;37;p19"/>
          <p:cNvSpPr/>
          <p:nvPr/>
        </p:nvSpPr>
        <p:spPr>
          <a:xfrm>
            <a:off x="7727629" y="6561645"/>
            <a:ext cx="1235384" cy="537408"/>
          </a:xfrm>
          <a:custGeom>
            <a:rect b="b" l="l" r="r" t="t"/>
            <a:pathLst>
              <a:path extrusionOk="0" h="524893" w="1211408">
                <a:moveTo>
                  <a:pt x="605704" y="0"/>
                </a:moveTo>
                <a:cubicBezTo>
                  <a:pt x="914574" y="0"/>
                  <a:pt x="1170243" y="227782"/>
                  <a:pt x="1211408" y="524893"/>
                </a:cubicBezTo>
                <a:lnTo>
                  <a:pt x="0" y="524893"/>
                </a:lnTo>
                <a:cubicBezTo>
                  <a:pt x="41165" y="227782"/>
                  <a:pt x="296834" y="0"/>
                  <a:pt x="605704" y="0"/>
                </a:cubicBezTo>
                <a:close/>
              </a:path>
            </a:pathLst>
          </a:custGeom>
          <a:solidFill>
            <a:srgbClr val="76D9E8">
              <a:alpha val="5098"/>
            </a:srgbClr>
          </a:solidFill>
          <a:ln cap="rnd" cmpd="sng" w="177800">
            <a:solidFill>
              <a:srgbClr val="E8F8FB">
                <a:alpha val="313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8" name="Google Shape;38;p19"/>
          <p:cNvSpPr/>
          <p:nvPr/>
        </p:nvSpPr>
        <p:spPr>
          <a:xfrm>
            <a:off x="11292" y="5059816"/>
            <a:ext cx="623327" cy="625803"/>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39" name="Google Shape;39;p19"/>
          <p:cNvSpPr/>
          <p:nvPr/>
        </p:nvSpPr>
        <p:spPr>
          <a:xfrm>
            <a:off x="-71003" y="6319739"/>
            <a:ext cx="793497" cy="768212"/>
          </a:xfrm>
          <a:custGeom>
            <a:rect b="b" l="l" r="r" t="t"/>
            <a:pathLst>
              <a:path extrusionOk="0" h="750322" w="778097">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0" name="Google Shape;40;p19"/>
          <p:cNvSpPr/>
          <p:nvPr/>
        </p:nvSpPr>
        <p:spPr>
          <a:xfrm>
            <a:off x="-71003" y="5281569"/>
            <a:ext cx="574677" cy="918960"/>
          </a:xfrm>
          <a:custGeom>
            <a:rect b="b" l="l" r="r" t="t"/>
            <a:pathLst>
              <a:path extrusionOk="0" h="897560" w="563524">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1" name="Google Shape;41;p19"/>
          <p:cNvSpPr/>
          <p:nvPr/>
        </p:nvSpPr>
        <p:spPr>
          <a:xfrm>
            <a:off x="-26268" y="493888"/>
            <a:ext cx="610260" cy="927298"/>
          </a:xfrm>
          <a:custGeom>
            <a:rect b="b" l="l" r="r" t="t"/>
            <a:pathLst>
              <a:path extrusionOk="0" h="905704" w="598416">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2" name="Google Shape;42;p19"/>
          <p:cNvSpPr/>
          <p:nvPr/>
        </p:nvSpPr>
        <p:spPr>
          <a:xfrm>
            <a:off x="483594" y="856745"/>
            <a:ext cx="928844" cy="932533"/>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3" name="Google Shape;43;p19"/>
          <p:cNvSpPr/>
          <p:nvPr/>
        </p:nvSpPr>
        <p:spPr>
          <a:xfrm>
            <a:off x="325541" y="1486886"/>
            <a:ext cx="788292" cy="791423"/>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4" name="Google Shape;44;p19"/>
          <p:cNvSpPr/>
          <p:nvPr/>
        </p:nvSpPr>
        <p:spPr>
          <a:xfrm>
            <a:off x="378605" y="1931974"/>
            <a:ext cx="622446" cy="624919"/>
          </a:xfrm>
          <a:prstGeom prst="ellipse">
            <a:avLst/>
          </a:pr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5" name="Google Shape;45;p19"/>
          <p:cNvSpPr/>
          <p:nvPr/>
        </p:nvSpPr>
        <p:spPr>
          <a:xfrm>
            <a:off x="157737" y="1965452"/>
            <a:ext cx="532091" cy="534204"/>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6" name="Google Shape;46;p19"/>
          <p:cNvSpPr/>
          <p:nvPr/>
        </p:nvSpPr>
        <p:spPr>
          <a:xfrm>
            <a:off x="7447046" y="-63180"/>
            <a:ext cx="928845" cy="768735"/>
          </a:xfrm>
          <a:custGeom>
            <a:rect b="b" l="l" r="r" t="t"/>
            <a:pathLst>
              <a:path extrusionOk="0" h="750833" w="910818">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7" name="Google Shape;47;p19"/>
          <p:cNvSpPr/>
          <p:nvPr/>
        </p:nvSpPr>
        <p:spPr>
          <a:xfrm>
            <a:off x="8890670" y="-63180"/>
            <a:ext cx="483253" cy="627627"/>
          </a:xfrm>
          <a:custGeom>
            <a:rect b="b" l="l" r="r" t="t"/>
            <a:pathLst>
              <a:path extrusionOk="0" h="613011" w="473874">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8" name="Google Shape;48;p19"/>
          <p:cNvSpPr/>
          <p:nvPr/>
        </p:nvSpPr>
        <p:spPr>
          <a:xfrm>
            <a:off x="7901589" y="289679"/>
            <a:ext cx="1150856" cy="1155428"/>
          </a:xfrm>
          <a:prstGeom prst="ellipse">
            <a:avLst/>
          </a:pr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49" name="Google Shape;49;p19"/>
          <p:cNvSpPr/>
          <p:nvPr/>
        </p:nvSpPr>
        <p:spPr>
          <a:xfrm>
            <a:off x="9091155" y="767476"/>
            <a:ext cx="282768" cy="929641"/>
          </a:xfrm>
          <a:custGeom>
            <a:rect b="b" l="l" r="r" t="t"/>
            <a:pathLst>
              <a:path extrusionOk="0" h="907992" w="277280">
                <a:moveTo>
                  <a:pt x="277280" y="0"/>
                </a:moveTo>
                <a:lnTo>
                  <a:pt x="277280" y="907992"/>
                </a:lnTo>
                <a:cubicBezTo>
                  <a:pt x="112021" y="824131"/>
                  <a:pt x="0" y="652146"/>
                  <a:pt x="0" y="453996"/>
                </a:cubicBezTo>
                <a:cubicBezTo>
                  <a:pt x="0" y="255847"/>
                  <a:pt x="112021" y="83861"/>
                  <a:pt x="277280" y="0"/>
                </a:cubicBezTo>
                <a:close/>
              </a:path>
            </a:pathLst>
          </a:cu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0" name="Google Shape;50;p19"/>
          <p:cNvSpPr/>
          <p:nvPr/>
        </p:nvSpPr>
        <p:spPr>
          <a:xfrm>
            <a:off x="7741107" y="745867"/>
            <a:ext cx="988927" cy="992855"/>
          </a:xfrm>
          <a:prstGeom prst="ellipse">
            <a:avLst/>
          </a:prstGeom>
          <a:solidFill>
            <a:srgbClr val="5CF0F7">
              <a:alpha val="3921"/>
            </a:srgbClr>
          </a:solidFill>
          <a:ln cap="rnd" cmpd="sng" w="635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1" name="Google Shape;51;p19"/>
          <p:cNvSpPr/>
          <p:nvPr/>
        </p:nvSpPr>
        <p:spPr>
          <a:xfrm>
            <a:off x="7617886" y="1358103"/>
            <a:ext cx="620227" cy="622691"/>
          </a:xfrm>
          <a:prstGeom prst="ellipse">
            <a:avLst/>
          </a:prstGeom>
          <a:solidFill>
            <a:srgbClr val="5CF0F7">
              <a:alpha val="3921"/>
            </a:srgbClr>
          </a:solidFill>
          <a:ln cap="rnd" cmpd="sng" w="12700">
            <a:solidFill>
              <a:srgbClr val="5CF0F7">
                <a:alpha val="29019"/>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2" name="Google Shape;52;p19"/>
          <p:cNvSpPr/>
          <p:nvPr/>
        </p:nvSpPr>
        <p:spPr>
          <a:xfrm>
            <a:off x="7780951" y="5745219"/>
            <a:ext cx="752958" cy="755949"/>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3" name="Google Shape;53;p19"/>
          <p:cNvSpPr/>
          <p:nvPr/>
        </p:nvSpPr>
        <p:spPr>
          <a:xfrm>
            <a:off x="7110888" y="5367244"/>
            <a:ext cx="752958" cy="755949"/>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4" name="Google Shape;54;p19"/>
          <p:cNvSpPr/>
          <p:nvPr/>
        </p:nvSpPr>
        <p:spPr>
          <a:xfrm>
            <a:off x="7642782" y="5045667"/>
            <a:ext cx="752958" cy="755949"/>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5" name="Google Shape;55;p19"/>
          <p:cNvSpPr/>
          <p:nvPr/>
        </p:nvSpPr>
        <p:spPr>
          <a:xfrm>
            <a:off x="8391900" y="5801616"/>
            <a:ext cx="617621" cy="620074"/>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6" name="Google Shape;56;p19"/>
          <p:cNvSpPr/>
          <p:nvPr/>
        </p:nvSpPr>
        <p:spPr>
          <a:xfrm>
            <a:off x="8238113" y="4195546"/>
            <a:ext cx="564505" cy="566747"/>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7" name="Google Shape;57;p19"/>
          <p:cNvSpPr/>
          <p:nvPr/>
        </p:nvSpPr>
        <p:spPr>
          <a:xfrm>
            <a:off x="8578300" y="5178472"/>
            <a:ext cx="564505" cy="566747"/>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8" name="Google Shape;58;p19"/>
          <p:cNvSpPr/>
          <p:nvPr/>
        </p:nvSpPr>
        <p:spPr>
          <a:xfrm>
            <a:off x="8860552" y="4904549"/>
            <a:ext cx="513371" cy="566748"/>
          </a:xfrm>
          <a:custGeom>
            <a:rect b="b" l="l" r="r" t="t"/>
            <a:pathLst>
              <a:path extrusionOk="0" h="553550" w="503408">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59" name="Google Shape;59;p19"/>
          <p:cNvSpPr txBox="1"/>
          <p:nvPr>
            <p:ph type="title"/>
          </p:nvPr>
        </p:nvSpPr>
        <p:spPr>
          <a:xfrm>
            <a:off x="1029421" y="691836"/>
            <a:ext cx="7266131" cy="946517"/>
          </a:xfrm>
          <a:prstGeom prst="rect">
            <a:avLst/>
          </a:prstGeom>
          <a:noFill/>
          <a:ln>
            <a:noFill/>
          </a:ln>
        </p:spPr>
        <p:txBody>
          <a:bodyPr anchorCtr="0" anchor="ctr" bIns="46700" lIns="93400" spcFirstLastPara="1" rIns="93400" wrap="square" tIns="46700">
            <a:noAutofit/>
          </a:bodyPr>
          <a:lstStyle>
            <a:lvl1pPr lvl="0" marR="0" rtl="0" algn="l">
              <a:lnSpc>
                <a:spcPct val="100000"/>
              </a:lnSpc>
              <a:spcBef>
                <a:spcPts val="0"/>
              </a:spcBef>
              <a:spcAft>
                <a:spcPts val="0"/>
              </a:spcAft>
              <a:buClr>
                <a:schemeClr val="lt1"/>
              </a:buClr>
              <a:buSzPts val="3300"/>
              <a:buFont typeface="Verdana"/>
              <a:buNone/>
              <a:defRPr b="0" i="0" sz="3300" u="none" cap="none" strike="noStrike">
                <a:solidFill>
                  <a:schemeClr val="lt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60" name="Google Shape;60;p19"/>
          <p:cNvSpPr txBox="1"/>
          <p:nvPr>
            <p:ph idx="1" type="body"/>
          </p:nvPr>
        </p:nvSpPr>
        <p:spPr>
          <a:xfrm>
            <a:off x="1029421" y="1850454"/>
            <a:ext cx="7266130" cy="4148034"/>
          </a:xfrm>
          <a:prstGeom prst="rect">
            <a:avLst/>
          </a:prstGeom>
          <a:noFill/>
          <a:ln>
            <a:noFill/>
          </a:ln>
        </p:spPr>
        <p:txBody>
          <a:bodyPr anchorCtr="0" anchor="ctr" bIns="46700" lIns="93400" spcFirstLastPara="1" rIns="93400" wrap="square" tIns="46700">
            <a:noAutofit/>
          </a:bodyPr>
          <a:lstStyle>
            <a:lvl1pPr indent="-342900" lvl="0" marL="457200" marR="0" rtl="0" algn="l">
              <a:lnSpc>
                <a:spcPct val="100000"/>
              </a:lnSpc>
              <a:spcBef>
                <a:spcPts val="360"/>
              </a:spcBef>
              <a:spcAft>
                <a:spcPts val="0"/>
              </a:spcAft>
              <a:buClr>
                <a:schemeClr val="lt2"/>
              </a:buClr>
              <a:buSzPts val="1800"/>
              <a:buFont typeface="Noto Sans Symbols"/>
              <a:buChar char="○"/>
              <a:defRPr b="0" i="0" sz="1800" u="none" cap="none" strike="noStrike">
                <a:solidFill>
                  <a:schemeClr val="lt1"/>
                </a:solidFill>
                <a:latin typeface="Verdana"/>
                <a:ea typeface="Verdana"/>
                <a:cs typeface="Verdana"/>
                <a:sym typeface="Verdana"/>
              </a:defRPr>
            </a:lvl1pPr>
            <a:lvl2pPr indent="-330200" lvl="1" marL="914400" marR="0" rtl="0" algn="l">
              <a:lnSpc>
                <a:spcPct val="100000"/>
              </a:lnSpc>
              <a:spcBef>
                <a:spcPts val="613"/>
              </a:spcBef>
              <a:spcAft>
                <a:spcPts val="0"/>
              </a:spcAft>
              <a:buClr>
                <a:schemeClr val="lt2"/>
              </a:buClr>
              <a:buSzPts val="1600"/>
              <a:buFont typeface="Noto Sans Symbols"/>
              <a:buChar char="○"/>
              <a:defRPr b="0" i="0" sz="1600" u="none" cap="none" strike="noStrike">
                <a:solidFill>
                  <a:schemeClr val="lt1"/>
                </a:solidFill>
                <a:latin typeface="Verdana"/>
                <a:ea typeface="Verdana"/>
                <a:cs typeface="Verdana"/>
                <a:sym typeface="Verdana"/>
              </a:defRPr>
            </a:lvl2pPr>
            <a:lvl3pPr indent="-317500" lvl="2" marL="1371600" marR="0" rtl="0" algn="l">
              <a:lnSpc>
                <a:spcPct val="100000"/>
              </a:lnSpc>
              <a:spcBef>
                <a:spcPts val="613"/>
              </a:spcBef>
              <a:spcAft>
                <a:spcPts val="0"/>
              </a:spcAft>
              <a:buClr>
                <a:schemeClr val="lt2"/>
              </a:buClr>
              <a:buSzPts val="1400"/>
              <a:buFont typeface="Noto Sans Symbols"/>
              <a:buChar char="○"/>
              <a:defRPr b="0" i="0" sz="1400" u="none" cap="none" strike="noStrike">
                <a:solidFill>
                  <a:schemeClr val="lt1"/>
                </a:solidFill>
                <a:latin typeface="Verdana"/>
                <a:ea typeface="Verdana"/>
                <a:cs typeface="Verdana"/>
                <a:sym typeface="Verdana"/>
              </a:defRPr>
            </a:lvl3pPr>
            <a:lvl4pPr indent="-304800" lvl="3" marL="1828800" marR="0" rtl="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4pPr>
            <a:lvl5pPr indent="-304800" lvl="4" marL="2286000" marR="0" rtl="0" algn="l">
              <a:lnSpc>
                <a:spcPct val="100000"/>
              </a:lnSpc>
              <a:spcBef>
                <a:spcPts val="613"/>
              </a:spcBef>
              <a:spcAft>
                <a:spcPts val="0"/>
              </a:spcAft>
              <a:buClr>
                <a:schemeClr val="lt2"/>
              </a:buClr>
              <a:buSzPts val="1200"/>
              <a:buFont typeface="Noto Sans Symbols"/>
              <a:buChar char="○"/>
              <a:defRPr b="0" i="0" sz="1200" u="none" cap="none" strike="noStrike">
                <a:solidFill>
                  <a:schemeClr val="lt1"/>
                </a:solidFill>
                <a:latin typeface="Verdana"/>
                <a:ea typeface="Verdana"/>
                <a:cs typeface="Verdana"/>
                <a:sym typeface="Verdana"/>
              </a:defRPr>
            </a:lvl5pPr>
            <a:lvl6pPr indent="-355600" lvl="5" marL="2743200" marR="0" rtl="0" algn="l">
              <a:lnSpc>
                <a:spcPct val="100000"/>
              </a:lnSpc>
              <a:spcBef>
                <a:spcPts val="613"/>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Verdana"/>
                <a:ea typeface="Verdana"/>
                <a:cs typeface="Verdana"/>
                <a:sym typeface="Verdana"/>
              </a:defRPr>
            </a:lvl9pPr>
          </a:lstStyle>
          <a:p/>
        </p:txBody>
      </p:sp>
      <p:sp>
        <p:nvSpPr>
          <p:cNvPr id="61" name="Google Shape;61;p19"/>
          <p:cNvSpPr txBox="1"/>
          <p:nvPr>
            <p:ph idx="10" type="dt"/>
          </p:nvPr>
        </p:nvSpPr>
        <p:spPr>
          <a:xfrm>
            <a:off x="6564750" y="6093717"/>
            <a:ext cx="2175828" cy="373831"/>
          </a:xfrm>
          <a:prstGeom prst="rect">
            <a:avLst/>
          </a:prstGeom>
          <a:noFill/>
          <a:ln>
            <a:noFill/>
          </a:ln>
        </p:spPr>
        <p:txBody>
          <a:bodyPr anchorCtr="0" anchor="b" bIns="46700" lIns="93400" spcFirstLastPara="1" rIns="93400" wrap="square" tIns="46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chemeClr val="lt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9pPr>
          </a:lstStyle>
          <a:p/>
        </p:txBody>
      </p:sp>
      <p:sp>
        <p:nvSpPr>
          <p:cNvPr id="62" name="Google Shape;62;p19"/>
          <p:cNvSpPr txBox="1"/>
          <p:nvPr>
            <p:ph idx="11" type="ftr"/>
          </p:nvPr>
        </p:nvSpPr>
        <p:spPr>
          <a:xfrm>
            <a:off x="1204318" y="6093717"/>
            <a:ext cx="5360432" cy="373831"/>
          </a:xfrm>
          <a:prstGeom prst="rect">
            <a:avLst/>
          </a:prstGeom>
          <a:noFill/>
          <a:ln>
            <a:noFill/>
          </a:ln>
        </p:spPr>
        <p:txBody>
          <a:bodyPr anchorCtr="0" anchor="b" bIns="46700" lIns="93400" spcFirstLastPara="1" rIns="93400" wrap="square" tIns="46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Verdana"/>
                <a:ea typeface="Verdana"/>
                <a:cs typeface="Verdana"/>
                <a:sym typeface="Verdan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Verdana"/>
                <a:ea typeface="Verdana"/>
                <a:cs typeface="Verdana"/>
                <a:sym typeface="Verdana"/>
              </a:defRPr>
            </a:lvl9pPr>
          </a:lstStyle>
          <a:p/>
        </p:txBody>
      </p:sp>
      <p:sp>
        <p:nvSpPr>
          <p:cNvPr id="63" name="Google Shape;63;p19"/>
          <p:cNvSpPr txBox="1"/>
          <p:nvPr>
            <p:ph idx="12" type="sldNum"/>
          </p:nvPr>
        </p:nvSpPr>
        <p:spPr>
          <a:xfrm>
            <a:off x="583992" y="6093717"/>
            <a:ext cx="620326" cy="373831"/>
          </a:xfrm>
          <a:prstGeom prst="rect">
            <a:avLst/>
          </a:prstGeom>
          <a:noFill/>
          <a:ln>
            <a:noFill/>
          </a:ln>
        </p:spPr>
        <p:txBody>
          <a:bodyPr anchorCtr="0" anchor="b" bIns="46700" lIns="93400" spcFirstLastPara="1" rIns="93400" wrap="square" tIns="46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lt1"/>
                </a:solidFill>
                <a:latin typeface="Verdana"/>
                <a:ea typeface="Verdana"/>
                <a:cs typeface="Verdana"/>
                <a:sym typeface="Verdana"/>
              </a:defRPr>
            </a:lvl9pPr>
          </a:lstStyle>
          <a:p>
            <a:pPr indent="0" lvl="0" marL="0" rtl="0" algn="l">
              <a:spcBef>
                <a:spcPts val="0"/>
              </a:spcBef>
              <a:spcAft>
                <a:spcPts val="0"/>
              </a:spcAft>
              <a:buNone/>
            </a:pPr>
            <a:fld id="{00000000-1234-1234-1234-123412341234}" type="slidenum">
              <a:rPr lang="en-GB"/>
              <a:t>‹#›</a:t>
            </a:fld>
            <a:endParaRPr/>
          </a:p>
        </p:txBody>
      </p:sp>
      <p:sp>
        <p:nvSpPr>
          <p:cNvPr id="64" name="Google Shape;64;p19"/>
          <p:cNvSpPr/>
          <p:nvPr/>
        </p:nvSpPr>
        <p:spPr>
          <a:xfrm>
            <a:off x="1614506" y="5584266"/>
            <a:ext cx="1947021" cy="1503685"/>
          </a:xfrm>
          <a:custGeom>
            <a:rect b="b" l="l" r="r" t="t"/>
            <a:pathLst>
              <a:path extrusionOk="0" h="1468668" w="1909234">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5" name="Google Shape;65;p19"/>
          <p:cNvSpPr/>
          <p:nvPr/>
        </p:nvSpPr>
        <p:spPr>
          <a:xfrm>
            <a:off x="8740577" y="3463600"/>
            <a:ext cx="312372" cy="313613"/>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6" name="Google Shape;66;p19"/>
          <p:cNvSpPr/>
          <p:nvPr/>
        </p:nvSpPr>
        <p:spPr>
          <a:xfrm>
            <a:off x="8564419" y="3620407"/>
            <a:ext cx="312372" cy="313613"/>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7" name="Google Shape;67;p19"/>
          <p:cNvSpPr/>
          <p:nvPr/>
        </p:nvSpPr>
        <p:spPr>
          <a:xfrm>
            <a:off x="8778783" y="3776441"/>
            <a:ext cx="312372" cy="313613"/>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8" name="Google Shape;68;p19"/>
          <p:cNvSpPr/>
          <p:nvPr/>
        </p:nvSpPr>
        <p:spPr>
          <a:xfrm>
            <a:off x="157738" y="2763278"/>
            <a:ext cx="476882" cy="478776"/>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69" name="Google Shape;69;p19"/>
          <p:cNvSpPr/>
          <p:nvPr/>
        </p:nvSpPr>
        <p:spPr>
          <a:xfrm>
            <a:off x="483593" y="3242054"/>
            <a:ext cx="467850" cy="469708"/>
          </a:xfrm>
          <a:prstGeom prst="ellipse">
            <a:avLst/>
          </a:prstGeom>
          <a:solidFill>
            <a:srgbClr val="5CF0F7">
              <a:alpha val="3921"/>
            </a:srgbClr>
          </a:solidFill>
          <a:ln cap="rnd" cmpd="sng" w="127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70" name="Google Shape;70;p19"/>
          <p:cNvSpPr/>
          <p:nvPr/>
        </p:nvSpPr>
        <p:spPr>
          <a:xfrm>
            <a:off x="275607" y="3463601"/>
            <a:ext cx="359013" cy="360439"/>
          </a:xfrm>
          <a:prstGeom prst="ellipse">
            <a:avLst/>
          </a:prstGeom>
          <a:solidFill>
            <a:srgbClr val="5CF0F7">
              <a:alpha val="3921"/>
            </a:srgbClr>
          </a:solidFill>
          <a:ln cap="rnd" cmpd="sng" w="63500">
            <a:solidFill>
              <a:srgbClr val="5CF0F7">
                <a:alpha val="14117"/>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71" name="Google Shape;71;p19"/>
          <p:cNvSpPr/>
          <p:nvPr/>
        </p:nvSpPr>
        <p:spPr>
          <a:xfrm>
            <a:off x="-88314" y="2643028"/>
            <a:ext cx="1387366" cy="1954755"/>
          </a:xfrm>
          <a:custGeom>
            <a:rect b="b" l="l" r="r" t="t"/>
            <a:pathLst>
              <a:path extrusionOk="0" h="1909234" w="1360441">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rgbClr val="76D9E8">
              <a:alpha val="7058"/>
            </a:srgbClr>
          </a:solidFill>
          <a:ln cap="rnd" cmpd="sng" w="330200">
            <a:solidFill>
              <a:srgbClr val="5CF0F7">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
        <p:nvSpPr>
          <p:cNvPr id="72" name="Google Shape;72;p19"/>
          <p:cNvSpPr/>
          <p:nvPr/>
        </p:nvSpPr>
        <p:spPr>
          <a:xfrm>
            <a:off x="6295300" y="2452530"/>
            <a:ext cx="1242364" cy="1247299"/>
          </a:xfrm>
          <a:prstGeom prst="ellipse">
            <a:avLst/>
          </a:prstGeom>
          <a:solidFill>
            <a:srgbClr val="76D9E8">
              <a:alpha val="9019"/>
            </a:srgbClr>
          </a:solidFill>
          <a:ln cap="rnd" cmpd="sng" w="177800">
            <a:solidFill>
              <a:srgbClr val="E8F8FB">
                <a:alpha val="0"/>
              </a:srgbClr>
            </a:solidFill>
            <a:prstDash val="solid"/>
            <a:round/>
            <a:headEnd len="sm" w="sm" type="none"/>
            <a:tailEnd len="sm" w="sm" type="none"/>
          </a:ln>
        </p:spPr>
        <p:txBody>
          <a:bodyPr anchorCtr="0" anchor="ctr" bIns="46700" lIns="93400" spcFirstLastPara="1" rIns="93400" wrap="square" tIns="46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morley.cambs.sch.uk" TargetMode="Externa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morley.cambs.sch.uk/e-safety-for-parents/"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lin ang="5400012" scaled="0"/>
        </a:gradFill>
      </p:bgPr>
    </p:bg>
    <p:spTree>
      <p:nvGrpSpPr>
        <p:cNvPr id="156" name="Shape 156"/>
        <p:cNvGrpSpPr/>
        <p:nvPr/>
      </p:nvGrpSpPr>
      <p:grpSpPr>
        <a:xfrm>
          <a:off x="0" y="0"/>
          <a:ext cx="0" cy="0"/>
          <a:chOff x="0" y="0"/>
          <a:chExt cx="0" cy="0"/>
        </a:xfrm>
      </p:grpSpPr>
      <p:sp>
        <p:nvSpPr>
          <p:cNvPr id="157" name="Google Shape;157;p1"/>
          <p:cNvSpPr txBox="1"/>
          <p:nvPr>
            <p:ph type="ctrTitle"/>
          </p:nvPr>
        </p:nvSpPr>
        <p:spPr>
          <a:xfrm>
            <a:off x="623664" y="193138"/>
            <a:ext cx="7317363" cy="951223"/>
          </a:xfrm>
          <a:prstGeom prst="rect">
            <a:avLst/>
          </a:prstGeom>
          <a:noFill/>
          <a:ln>
            <a:noFill/>
          </a:ln>
        </p:spPr>
        <p:txBody>
          <a:bodyPr anchorCtr="0" anchor="b" bIns="46700" lIns="93400" spcFirstLastPara="1" rIns="93400" wrap="square" tIns="46700">
            <a:noAutofit/>
          </a:bodyPr>
          <a:lstStyle/>
          <a:p>
            <a:pPr indent="0" lvl="0" marL="0" marR="0" rtl="0" algn="l">
              <a:lnSpc>
                <a:spcPct val="100000"/>
              </a:lnSpc>
              <a:spcBef>
                <a:spcPts val="0"/>
              </a:spcBef>
              <a:spcAft>
                <a:spcPts val="0"/>
              </a:spcAft>
              <a:buClr>
                <a:schemeClr val="dk1"/>
              </a:buClr>
              <a:buSzPts val="4100"/>
              <a:buFont typeface="Verdana"/>
              <a:buNone/>
            </a:pPr>
            <a:r>
              <a:rPr b="1" lang="en-GB">
                <a:solidFill>
                  <a:schemeClr val="dk1"/>
                </a:solidFill>
              </a:rPr>
              <a:t>Welcome</a:t>
            </a:r>
            <a:r>
              <a:rPr b="1" i="0" lang="en-GB" sz="4100" u="none" cap="none" strike="noStrike">
                <a:solidFill>
                  <a:schemeClr val="dk1"/>
                </a:solidFill>
                <a:latin typeface="Verdana"/>
                <a:ea typeface="Verdana"/>
                <a:cs typeface="Verdana"/>
                <a:sym typeface="Verdana"/>
              </a:rPr>
              <a:t> to Year </a:t>
            </a:r>
            <a:r>
              <a:rPr b="1" lang="en-GB">
                <a:solidFill>
                  <a:schemeClr val="dk1"/>
                </a:solidFill>
              </a:rPr>
              <a:t>1</a:t>
            </a:r>
            <a:endParaRPr b="1" i="0" sz="4100" u="none" cap="none" strike="noStrike">
              <a:solidFill>
                <a:schemeClr val="dk1"/>
              </a:solidFill>
              <a:latin typeface="Verdana"/>
              <a:ea typeface="Verdana"/>
              <a:cs typeface="Verdana"/>
              <a:sym typeface="Verdana"/>
            </a:endParaRPr>
          </a:p>
        </p:txBody>
      </p:sp>
      <p:sp>
        <p:nvSpPr>
          <p:cNvPr id="158" name="Google Shape;158;p1"/>
          <p:cNvSpPr txBox="1"/>
          <p:nvPr>
            <p:ph idx="1" type="subTitle"/>
          </p:nvPr>
        </p:nvSpPr>
        <p:spPr>
          <a:xfrm>
            <a:off x="270000" y="1520185"/>
            <a:ext cx="8431312" cy="4939566"/>
          </a:xfrm>
          <a:prstGeom prst="rect">
            <a:avLst/>
          </a:prstGeom>
          <a:noFill/>
          <a:ln>
            <a:noFill/>
          </a:ln>
        </p:spPr>
        <p:txBody>
          <a:bodyPr anchorCtr="0" anchor="t" bIns="46700" lIns="93400" spcFirstLastPara="1" rIns="93400" wrap="square" tIns="46700">
            <a:noAutofit/>
          </a:bodyPr>
          <a:lstStyle/>
          <a:p>
            <a:pPr indent="0" lvl="0" marL="0" marR="0" rtl="0" algn="l">
              <a:lnSpc>
                <a:spcPct val="90000"/>
              </a:lnSpc>
              <a:spcBef>
                <a:spcPts val="0"/>
              </a:spcBef>
              <a:spcAft>
                <a:spcPts val="0"/>
              </a:spcAft>
              <a:buClr>
                <a:schemeClr val="lt2"/>
              </a:buClr>
              <a:buSzPts val="1850"/>
              <a:buFont typeface="Noto Sans Symbols"/>
              <a:buNone/>
            </a:pPr>
            <a:r>
              <a:rPr b="0" i="0" lang="en-GB" sz="1850" u="none" cap="none" strike="noStrike">
                <a:solidFill>
                  <a:schemeClr val="dk1"/>
                </a:solidFill>
                <a:latin typeface="Verdana"/>
                <a:ea typeface="Verdana"/>
                <a:cs typeface="Verdana"/>
                <a:sym typeface="Verdana"/>
              </a:rPr>
              <a:t>Information Session for Parents and Carers  </a:t>
            </a:r>
            <a:endParaRPr/>
          </a:p>
          <a:p>
            <a:pPr indent="0" lvl="0" marL="0" rtl="0" algn="l">
              <a:lnSpc>
                <a:spcPct val="90000"/>
              </a:lnSpc>
              <a:spcBef>
                <a:spcPts val="983"/>
              </a:spcBef>
              <a:spcAft>
                <a:spcPts val="0"/>
              </a:spcAft>
              <a:buClr>
                <a:schemeClr val="lt2"/>
              </a:buClr>
              <a:buSzPts val="1850"/>
              <a:buFont typeface="Noto Sans Symbols"/>
              <a:buNone/>
            </a:pPr>
            <a:r>
              <a:rPr b="1" lang="en-GB" sz="1850">
                <a:solidFill>
                  <a:srgbClr val="9900FF"/>
                </a:solidFill>
              </a:rPr>
              <a:t>Tuesday 26th September</a:t>
            </a:r>
            <a:endParaRPr b="1" sz="1850">
              <a:solidFill>
                <a:srgbClr val="9900FF"/>
              </a:solidFill>
            </a:endParaRPr>
          </a:p>
          <a:p>
            <a:pPr indent="0" lvl="0" marL="0" marR="0" rtl="0" algn="l">
              <a:lnSpc>
                <a:spcPct val="90000"/>
              </a:lnSpc>
              <a:spcBef>
                <a:spcPts val="983"/>
              </a:spcBef>
              <a:spcAft>
                <a:spcPts val="0"/>
              </a:spcAft>
              <a:buClr>
                <a:schemeClr val="lt2"/>
              </a:buClr>
              <a:buSzPts val="1850"/>
              <a:buFont typeface="Noto Sans Symbols"/>
              <a:buNone/>
            </a:pPr>
            <a:r>
              <a:rPr b="1" i="0" lang="en-GB" sz="1850" u="sng" cap="none" strike="noStrike">
                <a:solidFill>
                  <a:srgbClr val="0000FF"/>
                </a:solidFill>
                <a:latin typeface="Verdana"/>
                <a:ea typeface="Verdana"/>
                <a:cs typeface="Verdana"/>
                <a:sym typeface="Verdana"/>
                <a:hlinkClick r:id="rId3">
                  <a:extLst>
                    <a:ext uri="{A12FA001-AC4F-418D-AE19-62706E023703}">
                      <ahyp:hlinkClr val="tx"/>
                    </a:ext>
                  </a:extLst>
                </a:hlinkClick>
              </a:rPr>
              <a:t>www.morley.cambs.sch.uk</a:t>
            </a:r>
            <a:r>
              <a:rPr b="1" i="0" lang="en-GB" sz="1850" u="none" cap="none" strike="noStrike">
                <a:solidFill>
                  <a:srgbClr val="0000FF"/>
                </a:solidFill>
                <a:latin typeface="Verdana"/>
                <a:ea typeface="Verdana"/>
                <a:cs typeface="Verdana"/>
                <a:sym typeface="Verdana"/>
              </a:rPr>
              <a:t> </a:t>
            </a:r>
            <a:endParaRPr>
              <a:solidFill>
                <a:srgbClr val="0000FF"/>
              </a:solidFill>
            </a:endParaRPr>
          </a:p>
          <a:p>
            <a:pPr indent="0" lvl="0" marL="0" marR="0" rtl="0" algn="l">
              <a:lnSpc>
                <a:spcPct val="90000"/>
              </a:lnSpc>
              <a:spcBef>
                <a:spcPts val="613"/>
              </a:spcBef>
              <a:spcAft>
                <a:spcPts val="0"/>
              </a:spcAft>
              <a:buClr>
                <a:schemeClr val="lt2"/>
              </a:buClr>
              <a:buSzPts val="1850"/>
              <a:buFont typeface="Noto Sans Symbols"/>
              <a:buNone/>
            </a:pPr>
            <a:r>
              <a:t/>
            </a:r>
            <a:endParaRPr/>
          </a:p>
          <a:p>
            <a:pPr indent="0" lvl="0" marL="0" marR="0" rtl="0" algn="ctr">
              <a:lnSpc>
                <a:spcPct val="90000"/>
              </a:lnSpc>
              <a:spcBef>
                <a:spcPts val="0"/>
              </a:spcBef>
              <a:spcAft>
                <a:spcPts val="0"/>
              </a:spcAft>
              <a:buClr>
                <a:schemeClr val="lt2"/>
              </a:buClr>
              <a:buSzPts val="1850"/>
              <a:buFont typeface="Noto Sans Symbols"/>
              <a:buNone/>
            </a:pPr>
            <a:r>
              <a:t/>
            </a:r>
            <a:endParaRPr b="1" i="1" sz="1850" u="none" cap="none" strike="noStrike">
              <a:solidFill>
                <a:schemeClr val="dk1"/>
              </a:solidFill>
              <a:latin typeface="Verdana"/>
              <a:ea typeface="Verdana"/>
              <a:cs typeface="Verdana"/>
              <a:sym typeface="Verdana"/>
            </a:endParaRPr>
          </a:p>
          <a:p>
            <a:pPr indent="0" lvl="0" marL="0" marR="0" rtl="0" algn="ctr">
              <a:lnSpc>
                <a:spcPct val="90000"/>
              </a:lnSpc>
              <a:spcBef>
                <a:spcPts val="0"/>
              </a:spcBef>
              <a:spcAft>
                <a:spcPts val="0"/>
              </a:spcAft>
              <a:buClr>
                <a:schemeClr val="lt2"/>
              </a:buClr>
              <a:buSzPts val="3052"/>
              <a:buFont typeface="Noto Sans Symbols"/>
              <a:buNone/>
            </a:pPr>
            <a:r>
              <a:rPr b="1" i="1" lang="en-GB" sz="3052" u="none" cap="none" strike="noStrike">
                <a:solidFill>
                  <a:schemeClr val="dk1"/>
                </a:solidFill>
                <a:latin typeface="Verdana"/>
                <a:ea typeface="Verdana"/>
                <a:cs typeface="Verdana"/>
                <a:sym typeface="Verdana"/>
              </a:rPr>
              <a:t>In Year </a:t>
            </a:r>
            <a:r>
              <a:rPr b="1" i="1" lang="en-GB" sz="3052">
                <a:solidFill>
                  <a:schemeClr val="dk1"/>
                </a:solidFill>
              </a:rPr>
              <a:t>1</a:t>
            </a:r>
            <a:r>
              <a:rPr b="1" i="1" lang="en-GB" sz="3052" u="none" cap="none" strike="noStrike">
                <a:solidFill>
                  <a:schemeClr val="dk1"/>
                </a:solidFill>
                <a:latin typeface="Verdana"/>
                <a:ea typeface="Verdana"/>
                <a:cs typeface="Verdana"/>
                <a:sym typeface="Verdana"/>
              </a:rPr>
              <a:t> we </a:t>
            </a:r>
            <a:r>
              <a:rPr b="1" i="1" lang="en-GB" sz="3052">
                <a:solidFill>
                  <a:schemeClr val="dk1"/>
                </a:solidFill>
              </a:rPr>
              <a:t>are:</a:t>
            </a:r>
            <a:endParaRPr b="1" i="1" sz="3052" u="none" cap="none" strike="noStrike">
              <a:solidFill>
                <a:schemeClr val="dk1"/>
              </a:solidFill>
              <a:latin typeface="Verdana"/>
              <a:ea typeface="Verdana"/>
              <a:cs typeface="Verdana"/>
              <a:sym typeface="Verdana"/>
            </a:endParaRPr>
          </a:p>
          <a:p>
            <a:pPr indent="0" lvl="0" marL="0" marR="0" rtl="0" algn="ctr">
              <a:lnSpc>
                <a:spcPct val="90000"/>
              </a:lnSpc>
              <a:spcBef>
                <a:spcPts val="0"/>
              </a:spcBef>
              <a:spcAft>
                <a:spcPts val="0"/>
              </a:spcAft>
              <a:buClr>
                <a:schemeClr val="lt2"/>
              </a:buClr>
              <a:buSzPts val="1850"/>
              <a:buFont typeface="Noto Sans Symbols"/>
              <a:buNone/>
            </a:pPr>
            <a:r>
              <a:t/>
            </a:r>
            <a:endParaRPr b="1" i="1" sz="1850" u="none" cap="none" strike="noStrike">
              <a:solidFill>
                <a:schemeClr val="dk1"/>
              </a:solidFill>
              <a:latin typeface="Verdana"/>
              <a:ea typeface="Verdana"/>
              <a:cs typeface="Verdana"/>
              <a:sym typeface="Verdana"/>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Scarlet</a:t>
            </a:r>
            <a:r>
              <a:rPr i="1" lang="en-GB" sz="1850">
                <a:solidFill>
                  <a:schemeClr val="dk1"/>
                </a:solidFill>
              </a:rPr>
              <a:t> </a:t>
            </a:r>
            <a:r>
              <a:rPr b="0" i="1" lang="en-GB" sz="1850" u="none" cap="none" strike="noStrike">
                <a:solidFill>
                  <a:schemeClr val="dk1"/>
                </a:solidFill>
                <a:latin typeface="Verdana"/>
                <a:ea typeface="Verdana"/>
                <a:cs typeface="Verdana"/>
                <a:sym typeface="Verdana"/>
              </a:rPr>
              <a:t>Class:  	</a:t>
            </a:r>
            <a:r>
              <a:rPr i="1" lang="en-GB" sz="1850">
                <a:solidFill>
                  <a:schemeClr val="dk1"/>
                </a:solidFill>
              </a:rPr>
              <a:t>Ms L Trainor</a:t>
            </a:r>
            <a:r>
              <a:rPr b="0" i="1" lang="en-GB" sz="1850" u="none" cap="none" strike="noStrike">
                <a:solidFill>
                  <a:schemeClr val="dk1"/>
                </a:solidFill>
                <a:latin typeface="Verdana"/>
                <a:ea typeface="Verdana"/>
                <a:cs typeface="Verdana"/>
                <a:sym typeface="Verdana"/>
              </a:rPr>
              <a:t>    </a:t>
            </a:r>
            <a:endParaRPr b="0" i="1" sz="1850" u="none" cap="none" strike="noStrike">
              <a:solidFill>
                <a:schemeClr val="dk1"/>
              </a:solidFill>
              <a:latin typeface="Verdana"/>
              <a:ea typeface="Verdana"/>
              <a:cs typeface="Verdana"/>
              <a:sym typeface="Verdana"/>
            </a:endParaRPr>
          </a:p>
          <a:p>
            <a:pPr indent="0" lvl="0" marL="1828800" marR="0" rtl="0" algn="l">
              <a:lnSpc>
                <a:spcPct val="90000"/>
              </a:lnSpc>
              <a:spcBef>
                <a:spcPts val="0"/>
              </a:spcBef>
              <a:spcAft>
                <a:spcPts val="0"/>
              </a:spcAft>
              <a:buClr>
                <a:schemeClr val="lt2"/>
              </a:buClr>
              <a:buSzPts val="1850"/>
              <a:buFont typeface="Noto Sans Symbols"/>
              <a:buNone/>
            </a:pPr>
            <a:r>
              <a:rPr i="1" lang="en-GB" sz="1850">
                <a:solidFill>
                  <a:schemeClr val="dk1"/>
                </a:solidFill>
              </a:rPr>
              <a:t>Ms Simpson </a:t>
            </a:r>
            <a:r>
              <a:rPr i="1" lang="en-GB" sz="1850">
                <a:solidFill>
                  <a:schemeClr val="dk1"/>
                </a:solidFill>
              </a:rPr>
              <a:t>(PPA Cover)</a:t>
            </a:r>
            <a:endParaRPr>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t/>
            </a:r>
            <a:endParaRPr b="0" i="1" sz="1850" u="none" cap="none" strike="noStrike">
              <a:solidFill>
                <a:schemeClr val="dk1"/>
              </a:solidFill>
              <a:latin typeface="Verdana"/>
              <a:ea typeface="Verdana"/>
              <a:cs typeface="Verdana"/>
              <a:sym typeface="Verdana"/>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Crimson </a:t>
            </a:r>
            <a:r>
              <a:rPr i="1" lang="en-GB" sz="1850">
                <a:solidFill>
                  <a:schemeClr val="dk1"/>
                </a:solidFill>
              </a:rPr>
              <a:t>Class</a:t>
            </a:r>
            <a:r>
              <a:rPr b="0" i="1" lang="en-GB" sz="1850" u="none" cap="none" strike="noStrike">
                <a:solidFill>
                  <a:schemeClr val="dk1"/>
                </a:solidFill>
                <a:latin typeface="Verdana"/>
                <a:ea typeface="Verdana"/>
                <a:cs typeface="Verdana"/>
                <a:sym typeface="Verdana"/>
              </a:rPr>
              <a:t>: </a:t>
            </a:r>
            <a:r>
              <a:rPr i="1" lang="en-GB" sz="1850">
                <a:solidFill>
                  <a:schemeClr val="dk1"/>
                </a:solidFill>
              </a:rPr>
              <a:t>Ms McLeish</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				Ms Mutter (PPA Cover)</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Year Group</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Teaching </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rPr i="1" lang="en-GB" sz="1850">
                <a:solidFill>
                  <a:schemeClr val="dk1"/>
                </a:solidFill>
              </a:rPr>
              <a:t>Assistant Team:   Ms Webb, Ms Tucker &amp; Ms Mayanja</a:t>
            </a:r>
            <a:endParaRPr i="1" sz="1850">
              <a:solidFill>
                <a:schemeClr val="dk1"/>
              </a:solidFill>
            </a:endParaRPr>
          </a:p>
          <a:p>
            <a:pPr indent="0" lvl="0" marL="0" marR="0" rtl="0" algn="l">
              <a:lnSpc>
                <a:spcPct val="90000"/>
              </a:lnSpc>
              <a:spcBef>
                <a:spcPts val="0"/>
              </a:spcBef>
              <a:spcAft>
                <a:spcPts val="0"/>
              </a:spcAft>
              <a:buClr>
                <a:schemeClr val="lt2"/>
              </a:buClr>
              <a:buSzPts val="1850"/>
              <a:buFont typeface="Noto Sans Symbols"/>
              <a:buNone/>
            </a:pPr>
            <a:r>
              <a:t/>
            </a:r>
            <a:endParaRPr/>
          </a:p>
        </p:txBody>
      </p:sp>
      <p:pic>
        <p:nvPicPr>
          <p:cNvPr descr="\\2107srv001\staff$\kkowalska\Documents\My Pictures\Morley_Logo_Type_Large_blk.jpg" id="159" name="Google Shape;159;p1"/>
          <p:cNvPicPr preferRelativeResize="0"/>
          <p:nvPr/>
        </p:nvPicPr>
        <p:blipFill rotWithShape="1">
          <a:blip r:embed="rId4">
            <a:alphaModFix/>
          </a:blip>
          <a:srcRect b="0" l="0" r="0" t="0"/>
          <a:stretch/>
        </p:blipFill>
        <p:spPr>
          <a:xfrm>
            <a:off x="7254775" y="342404"/>
            <a:ext cx="1346240" cy="165618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9"/>
          <p:cNvSpPr txBox="1"/>
          <p:nvPr>
            <p:ph type="title"/>
          </p:nvPr>
        </p:nvSpPr>
        <p:spPr>
          <a:xfrm>
            <a:off x="476532" y="362219"/>
            <a:ext cx="7266000" cy="6501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2800" u="none" cap="none" strike="noStrike">
                <a:solidFill>
                  <a:schemeClr val="dk1"/>
                </a:solidFill>
                <a:latin typeface="Verdana"/>
                <a:ea typeface="Verdana"/>
                <a:cs typeface="Verdana"/>
                <a:sym typeface="Verdana"/>
              </a:rPr>
              <a:t>Year </a:t>
            </a:r>
            <a:r>
              <a:rPr b="1" lang="en-GB" sz="2800">
                <a:solidFill>
                  <a:schemeClr val="dk1"/>
                </a:solidFill>
              </a:rPr>
              <a:t>1</a:t>
            </a:r>
            <a:r>
              <a:rPr b="1" lang="en-GB" sz="2800">
                <a:solidFill>
                  <a:schemeClr val="dk1"/>
                </a:solidFill>
              </a:rPr>
              <a:t> </a:t>
            </a:r>
            <a:r>
              <a:rPr b="1" i="0" lang="en-GB" sz="2800" u="none" cap="none" strike="noStrike">
                <a:solidFill>
                  <a:schemeClr val="dk1"/>
                </a:solidFill>
                <a:latin typeface="Verdana"/>
                <a:ea typeface="Verdana"/>
                <a:cs typeface="Verdana"/>
                <a:sym typeface="Verdana"/>
              </a:rPr>
              <a:t>Essentials: Helping at Home</a:t>
            </a:r>
            <a:br>
              <a:rPr b="1" i="0" lang="en-GB" sz="2800" u="none" cap="none" strike="noStrike">
                <a:solidFill>
                  <a:schemeClr val="dk1"/>
                </a:solidFill>
                <a:latin typeface="Verdana"/>
                <a:ea typeface="Verdana"/>
                <a:cs typeface="Verdana"/>
                <a:sym typeface="Verdana"/>
              </a:rPr>
            </a:br>
            <a:endParaRPr b="1" i="0" sz="2800" u="none" cap="none" strike="noStrike">
              <a:solidFill>
                <a:schemeClr val="dk1"/>
              </a:solidFill>
              <a:latin typeface="Verdana"/>
              <a:ea typeface="Verdana"/>
              <a:cs typeface="Verdana"/>
              <a:sym typeface="Verdana"/>
            </a:endParaRPr>
          </a:p>
        </p:txBody>
      </p:sp>
      <p:sp>
        <p:nvSpPr>
          <p:cNvPr id="236" name="Google Shape;236;p9"/>
          <p:cNvSpPr txBox="1"/>
          <p:nvPr>
            <p:ph idx="1" type="body"/>
          </p:nvPr>
        </p:nvSpPr>
        <p:spPr>
          <a:xfrm>
            <a:off x="589124" y="1851797"/>
            <a:ext cx="8293800" cy="4608600"/>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851"/>
              </a:spcBef>
              <a:spcAft>
                <a:spcPts val="0"/>
              </a:spcAft>
              <a:buSzPts val="1800"/>
              <a:buNone/>
            </a:pPr>
            <a:r>
              <a:rPr lang="en-GB" sz="2200">
                <a:solidFill>
                  <a:schemeClr val="dk1"/>
                </a:solidFill>
              </a:rPr>
              <a:t>At Morley Memorial Primary School we see home learning as an opportunity for children to practise skills, develop independence, consolidate and reinforce learning and as an avenue for children to pursue interests and be creative. </a:t>
            </a:r>
            <a:endParaRPr sz="2200">
              <a:solidFill>
                <a:schemeClr val="dk1"/>
              </a:solidFill>
            </a:endParaRPr>
          </a:p>
          <a:p>
            <a:pPr indent="0" lvl="0" marL="0" marR="0" rtl="0" algn="l">
              <a:lnSpc>
                <a:spcPct val="80000"/>
              </a:lnSpc>
              <a:spcBef>
                <a:spcPts val="851"/>
              </a:spcBef>
              <a:spcAft>
                <a:spcPts val="0"/>
              </a:spcAft>
              <a:buSzPts val="1800"/>
              <a:buNone/>
            </a:pPr>
            <a:r>
              <a:rPr lang="en-GB" sz="2200">
                <a:solidFill>
                  <a:schemeClr val="dk1"/>
                </a:solidFill>
              </a:rPr>
              <a:t>Home learning also provides unique opportunities for family learning and collaboration. </a:t>
            </a:r>
            <a:endParaRPr sz="2200">
              <a:solidFill>
                <a:schemeClr val="dk1"/>
              </a:solidFill>
            </a:endParaRPr>
          </a:p>
          <a:p>
            <a:pPr indent="0" lvl="0" marL="0" marR="0" rtl="0" algn="l">
              <a:lnSpc>
                <a:spcPct val="80000"/>
              </a:lnSpc>
              <a:spcBef>
                <a:spcPts val="851"/>
              </a:spcBef>
              <a:spcAft>
                <a:spcPts val="0"/>
              </a:spcAft>
              <a:buSzPts val="1800"/>
              <a:buNone/>
            </a:pPr>
            <a:r>
              <a:rPr lang="en-GB" sz="2200">
                <a:solidFill>
                  <a:schemeClr val="dk1"/>
                </a:solidFill>
              </a:rPr>
              <a:t>Please support your child to complete tasks in their own way in order that they develop our positive learning dispositions at home and at school:</a:t>
            </a:r>
            <a:endParaRPr sz="2200">
              <a:solidFill>
                <a:schemeClr val="dk1"/>
              </a:solidFill>
            </a:endParaRPr>
          </a:p>
          <a:p>
            <a:pPr indent="0" lvl="0" marL="0" marR="0" rtl="0" algn="l">
              <a:lnSpc>
                <a:spcPct val="80000"/>
              </a:lnSpc>
              <a:spcBef>
                <a:spcPts val="851"/>
              </a:spcBef>
              <a:spcAft>
                <a:spcPts val="0"/>
              </a:spcAft>
              <a:buSzPts val="1800"/>
              <a:buNone/>
            </a:pPr>
            <a:r>
              <a:t/>
            </a:r>
            <a:endParaRPr sz="2200">
              <a:solidFill>
                <a:schemeClr val="dk1"/>
              </a:solidFill>
            </a:endParaRPr>
          </a:p>
          <a:p>
            <a:pPr indent="0" lvl="0" marL="0" marR="0" rtl="0" algn="ctr">
              <a:lnSpc>
                <a:spcPct val="80000"/>
              </a:lnSpc>
              <a:spcBef>
                <a:spcPts val="851"/>
              </a:spcBef>
              <a:spcAft>
                <a:spcPts val="0"/>
              </a:spcAft>
              <a:buSzPts val="1800"/>
              <a:buNone/>
            </a:pPr>
            <a:r>
              <a:rPr b="1" lang="en-GB" sz="2200">
                <a:solidFill>
                  <a:schemeClr val="dk1"/>
                </a:solidFill>
              </a:rPr>
              <a:t>Motivation   Curiosity   Courage </a:t>
            </a:r>
            <a:endParaRPr b="1" sz="2200">
              <a:solidFill>
                <a:schemeClr val="dk1"/>
              </a:solidFill>
            </a:endParaRPr>
          </a:p>
          <a:p>
            <a:pPr indent="0" lvl="0" marL="0" marR="0" rtl="0" algn="ctr">
              <a:lnSpc>
                <a:spcPct val="80000"/>
              </a:lnSpc>
              <a:spcBef>
                <a:spcPts val="851"/>
              </a:spcBef>
              <a:spcAft>
                <a:spcPts val="0"/>
              </a:spcAft>
              <a:buSzPts val="1800"/>
              <a:buNone/>
            </a:pPr>
            <a:r>
              <a:t/>
            </a:r>
            <a:endParaRPr b="1" sz="2200">
              <a:solidFill>
                <a:schemeClr val="dk1"/>
              </a:solidFill>
            </a:endParaRPr>
          </a:p>
          <a:p>
            <a:pPr indent="0" lvl="0" marL="0" marR="0" rtl="0" algn="ctr">
              <a:lnSpc>
                <a:spcPct val="80000"/>
              </a:lnSpc>
              <a:spcBef>
                <a:spcPts val="851"/>
              </a:spcBef>
              <a:spcAft>
                <a:spcPts val="0"/>
              </a:spcAft>
              <a:buSzPts val="1800"/>
              <a:buNone/>
            </a:pPr>
            <a:r>
              <a:rPr b="1" lang="en-GB" sz="2200">
                <a:solidFill>
                  <a:schemeClr val="dk1"/>
                </a:solidFill>
              </a:rPr>
              <a:t>Collaboration    Resilience    Reflection</a:t>
            </a:r>
            <a:endParaRPr b="1" sz="2200">
              <a:solidFill>
                <a:schemeClr val="dk1"/>
              </a:solidFill>
            </a:endParaRPr>
          </a:p>
          <a:p>
            <a:pPr indent="0" lvl="0" marL="0" marR="0" rtl="0" algn="l">
              <a:lnSpc>
                <a:spcPct val="80000"/>
              </a:lnSpc>
              <a:spcBef>
                <a:spcPts val="851"/>
              </a:spcBef>
              <a:spcAft>
                <a:spcPts val="0"/>
              </a:spcAft>
              <a:buSzPts val="1800"/>
              <a:buNone/>
            </a:pPr>
            <a:r>
              <a:t/>
            </a:r>
            <a:endParaRPr sz="2200">
              <a:solidFill>
                <a:schemeClr val="dk1"/>
              </a:solidFill>
            </a:endParaRPr>
          </a:p>
          <a:p>
            <a:pPr indent="0" lvl="0" marL="0" marR="0" rtl="0" algn="l">
              <a:lnSpc>
                <a:spcPct val="80000"/>
              </a:lnSpc>
              <a:spcBef>
                <a:spcPts val="851"/>
              </a:spcBef>
              <a:spcAft>
                <a:spcPts val="0"/>
              </a:spcAft>
              <a:buSzPts val="1800"/>
              <a:buNone/>
            </a:pPr>
            <a:r>
              <a:t/>
            </a:r>
            <a:endParaRPr sz="22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0"/>
          <p:cNvSpPr txBox="1"/>
          <p:nvPr>
            <p:ph type="title"/>
          </p:nvPr>
        </p:nvSpPr>
        <p:spPr>
          <a:xfrm>
            <a:off x="770530" y="229195"/>
            <a:ext cx="72660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2700" u="none" cap="none" strike="noStrike">
                <a:solidFill>
                  <a:schemeClr val="dk1"/>
                </a:solidFill>
                <a:latin typeface="Verdana"/>
                <a:ea typeface="Verdana"/>
                <a:cs typeface="Verdana"/>
                <a:sym typeface="Verdana"/>
              </a:rPr>
              <a:t>Year </a:t>
            </a:r>
            <a:r>
              <a:rPr b="1" lang="en-GB" sz="2700">
                <a:solidFill>
                  <a:schemeClr val="dk1"/>
                </a:solidFill>
              </a:rPr>
              <a:t>1</a:t>
            </a:r>
            <a:r>
              <a:rPr b="1" lang="en-GB" sz="2700">
                <a:solidFill>
                  <a:schemeClr val="dk1"/>
                </a:solidFill>
              </a:rPr>
              <a:t> Essentials: Helping at Home</a:t>
            </a:r>
            <a:endParaRPr b="1" i="0" sz="2700" u="none" cap="none" strike="noStrike">
              <a:solidFill>
                <a:schemeClr val="dk1"/>
              </a:solidFill>
              <a:latin typeface="Verdana"/>
              <a:ea typeface="Verdana"/>
              <a:cs typeface="Verdana"/>
              <a:sym typeface="Verdana"/>
            </a:endParaRPr>
          </a:p>
        </p:txBody>
      </p:sp>
      <p:sp>
        <p:nvSpPr>
          <p:cNvPr id="244" name="Google Shape;244;p10"/>
          <p:cNvSpPr txBox="1"/>
          <p:nvPr>
            <p:ph idx="1" type="body"/>
          </p:nvPr>
        </p:nvSpPr>
        <p:spPr>
          <a:xfrm>
            <a:off x="216973" y="1888810"/>
            <a:ext cx="8225447" cy="4430258"/>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872"/>
              </a:spcBef>
              <a:spcAft>
                <a:spcPts val="0"/>
              </a:spcAft>
              <a:buSzPts val="1800"/>
              <a:buNone/>
            </a:pPr>
            <a:r>
              <a:rPr lang="en-GB" sz="2200">
                <a:solidFill>
                  <a:schemeClr val="dk1"/>
                </a:solidFill>
              </a:rPr>
              <a:t>We believe every child has the right to a childhood, opportunities to play and explore and time to develop their talents and interests. We therefore try to keep home learning to a level which allows an appropriate balance. </a:t>
            </a:r>
            <a:endParaRPr sz="2200">
              <a:solidFill>
                <a:schemeClr val="dk1"/>
              </a:solidFill>
            </a:endParaRPr>
          </a:p>
          <a:p>
            <a:pPr indent="0" lvl="0" marL="0" marR="0" rtl="0" algn="l">
              <a:lnSpc>
                <a:spcPct val="80000"/>
              </a:lnSpc>
              <a:spcBef>
                <a:spcPts val="872"/>
              </a:spcBef>
              <a:spcAft>
                <a:spcPts val="0"/>
              </a:spcAft>
              <a:buSzPts val="1800"/>
              <a:buNone/>
            </a:pPr>
            <a:r>
              <a:t/>
            </a:r>
            <a:endParaRPr sz="2200">
              <a:solidFill>
                <a:schemeClr val="dk1"/>
              </a:solidFill>
            </a:endParaRPr>
          </a:p>
          <a:p>
            <a:pPr indent="0" lvl="0" marL="0" marR="0" rtl="0" algn="l">
              <a:lnSpc>
                <a:spcPct val="80000"/>
              </a:lnSpc>
              <a:spcBef>
                <a:spcPts val="872"/>
              </a:spcBef>
              <a:spcAft>
                <a:spcPts val="0"/>
              </a:spcAft>
              <a:buSzPts val="1800"/>
              <a:buNone/>
            </a:pPr>
            <a:r>
              <a:rPr lang="en-GB" sz="2200">
                <a:solidFill>
                  <a:schemeClr val="dk1"/>
                </a:solidFill>
              </a:rPr>
              <a:t>We will assign home learning where there will be benefits to children’s learning rather than to fulfill an expectation of a particular number of hours a week. This approach we believe promotes effective home learning with activities which are meaningful and increase children’s engagement and achievement.</a:t>
            </a:r>
            <a:endParaRPr sz="2200">
              <a:solidFill>
                <a:schemeClr val="dk1"/>
              </a:solidFill>
            </a:endParaRPr>
          </a:p>
          <a:p>
            <a:pPr indent="0" lvl="0" marL="0" marR="0" rtl="0" algn="l">
              <a:lnSpc>
                <a:spcPct val="80000"/>
              </a:lnSpc>
              <a:spcBef>
                <a:spcPts val="872"/>
              </a:spcBef>
              <a:spcAft>
                <a:spcPts val="0"/>
              </a:spcAft>
              <a:buSzPts val="1800"/>
              <a:buNone/>
            </a:pPr>
            <a:r>
              <a:t/>
            </a:r>
            <a:endParaRPr sz="2200">
              <a:solidFill>
                <a:schemeClr val="dk1"/>
              </a:solidFill>
            </a:endParaRPr>
          </a:p>
          <a:p>
            <a:pPr indent="0" lvl="0" marL="0" marR="0" rtl="0" algn="l">
              <a:lnSpc>
                <a:spcPct val="80000"/>
              </a:lnSpc>
              <a:spcBef>
                <a:spcPts val="872"/>
              </a:spcBef>
              <a:spcAft>
                <a:spcPts val="0"/>
              </a:spcAft>
              <a:buSzPts val="1800"/>
              <a:buNone/>
            </a:pPr>
            <a:r>
              <a:rPr i="1" lang="en-GB" sz="2200">
                <a:solidFill>
                  <a:schemeClr val="dk1"/>
                </a:solidFill>
              </a:rPr>
              <a:t>Having said this, frequent (daily) reading and practice of number facts is crucial if children are to make good progress and develop key, basic skills.</a:t>
            </a:r>
            <a:endParaRPr i="1" sz="2200">
              <a:solidFill>
                <a:schemeClr val="dk1"/>
              </a:solidFill>
              <a:latin typeface="Comic Sans MS"/>
              <a:ea typeface="Comic Sans MS"/>
              <a:cs typeface="Comic Sans MS"/>
              <a:sym typeface="Comic Sans MS"/>
            </a:endParaRPr>
          </a:p>
          <a:p>
            <a:pPr indent="0" lvl="0" marL="0" marR="0" rtl="0" algn="l">
              <a:lnSpc>
                <a:spcPct val="80000"/>
              </a:lnSpc>
              <a:spcBef>
                <a:spcPts val="872"/>
              </a:spcBef>
              <a:spcAft>
                <a:spcPts val="0"/>
              </a:spcAft>
              <a:buSzPts val="1800"/>
              <a:buNone/>
            </a:pPr>
            <a:r>
              <a:t/>
            </a:r>
            <a:endParaRPr>
              <a:solidFill>
                <a:schemeClr val="dk1"/>
              </a:solidFill>
            </a:endParaRPr>
          </a:p>
        </p:txBody>
      </p:sp>
      <p:pic>
        <p:nvPicPr>
          <p:cNvPr id="245" name="Google Shape;245;p10"/>
          <p:cNvPicPr preferRelativeResize="0"/>
          <p:nvPr/>
        </p:nvPicPr>
        <p:blipFill rotWithShape="1">
          <a:blip r:embed="rId3">
            <a:alphaModFix/>
          </a:blip>
          <a:srcRect b="0" l="0" r="0" t="0"/>
          <a:stretch/>
        </p:blipFill>
        <p:spPr>
          <a:xfrm>
            <a:off x="8036528" y="1608799"/>
            <a:ext cx="1288450" cy="20775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1"/>
          <p:cNvSpPr txBox="1"/>
          <p:nvPr>
            <p:ph type="title"/>
          </p:nvPr>
        </p:nvSpPr>
        <p:spPr>
          <a:xfrm>
            <a:off x="630039" y="340588"/>
            <a:ext cx="86949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1</a:t>
            </a:r>
            <a:r>
              <a:rPr b="1" i="0" lang="en-GB" sz="3300" u="none" cap="none" strike="noStrike">
                <a:solidFill>
                  <a:schemeClr val="dk1"/>
                </a:solidFill>
                <a:latin typeface="Verdana"/>
                <a:ea typeface="Verdana"/>
                <a:cs typeface="Verdana"/>
                <a:sym typeface="Verdana"/>
              </a:rPr>
              <a:t> Essentials: Home Learning</a:t>
            </a:r>
            <a:endParaRPr b="1" i="0" sz="3300" u="none" cap="none" strike="noStrike">
              <a:solidFill>
                <a:schemeClr val="dk1"/>
              </a:solidFill>
              <a:latin typeface="Verdana"/>
              <a:ea typeface="Verdana"/>
              <a:cs typeface="Verdana"/>
              <a:sym typeface="Verdana"/>
            </a:endParaRPr>
          </a:p>
        </p:txBody>
      </p:sp>
      <p:sp>
        <p:nvSpPr>
          <p:cNvPr id="253" name="Google Shape;253;p11"/>
          <p:cNvSpPr txBox="1"/>
          <p:nvPr>
            <p:ph idx="1" type="body"/>
          </p:nvPr>
        </p:nvSpPr>
        <p:spPr>
          <a:xfrm>
            <a:off x="342007" y="1422524"/>
            <a:ext cx="8722200" cy="4994400"/>
          </a:xfrm>
          <a:prstGeom prst="rect">
            <a:avLst/>
          </a:prstGeom>
          <a:noFill/>
          <a:ln>
            <a:noFill/>
          </a:ln>
        </p:spPr>
        <p:txBody>
          <a:bodyPr anchorCtr="0" anchor="ctr" bIns="46700" lIns="93400" spcFirstLastPara="1" rIns="93400" wrap="square" tIns="46700">
            <a:noAutofit/>
          </a:bodyPr>
          <a:lstStyle/>
          <a:p>
            <a:pPr indent="0" lvl="0" marL="0" rtl="0" algn="l">
              <a:lnSpc>
                <a:spcPct val="80000"/>
              </a:lnSpc>
              <a:spcBef>
                <a:spcPts val="851"/>
              </a:spcBef>
              <a:spcAft>
                <a:spcPts val="0"/>
              </a:spcAft>
              <a:buSzPts val="1800"/>
              <a:buNone/>
            </a:pPr>
            <a:r>
              <a:rPr lang="en-GB" sz="2200">
                <a:solidFill>
                  <a:schemeClr val="dk1"/>
                </a:solidFill>
              </a:rPr>
              <a:t>In Year 1, our Home Learning tasks </a:t>
            </a:r>
            <a:r>
              <a:rPr b="1" lang="en-GB" sz="2200">
                <a:solidFill>
                  <a:schemeClr val="dk1"/>
                </a:solidFill>
              </a:rPr>
              <a:t>will always include</a:t>
            </a:r>
            <a:r>
              <a:rPr lang="en-GB" sz="2200">
                <a:solidFill>
                  <a:schemeClr val="dk1"/>
                </a:solidFill>
              </a:rPr>
              <a:t>:</a:t>
            </a:r>
            <a:endParaRPr sz="2200">
              <a:solidFill>
                <a:schemeClr val="dk1"/>
              </a:solidFill>
            </a:endParaRPr>
          </a:p>
          <a:p>
            <a:pPr indent="0" lvl="0" marL="0" rtl="0" algn="l">
              <a:lnSpc>
                <a:spcPct val="80000"/>
              </a:lnSpc>
              <a:spcBef>
                <a:spcPts val="851"/>
              </a:spcBef>
              <a:spcAft>
                <a:spcPts val="0"/>
              </a:spcAft>
              <a:buSzPts val="1800"/>
              <a:buNone/>
            </a:pPr>
            <a:r>
              <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Regular (daily) reading – remember the Reading Record book!</a:t>
            </a:r>
            <a:endParaRPr sz="2200">
              <a:solidFill>
                <a:schemeClr val="dk1"/>
              </a:solidFill>
            </a:endParaRPr>
          </a:p>
          <a:p>
            <a:pPr indent="0" lvl="0" marL="457200" rtl="0" algn="l">
              <a:lnSpc>
                <a:spcPct val="80000"/>
              </a:lnSpc>
              <a:spcBef>
                <a:spcPts val="851"/>
              </a:spcBef>
              <a:spcAft>
                <a:spcPts val="0"/>
              </a:spcAft>
              <a:buSzPts val="1800"/>
              <a:buNone/>
            </a:pPr>
            <a:r>
              <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Practising phonic letter patterns</a:t>
            </a:r>
            <a:endParaRPr sz="2200">
              <a:solidFill>
                <a:schemeClr val="dk1"/>
              </a:solidFill>
            </a:endParaRPr>
          </a:p>
          <a:p>
            <a:pPr indent="0" lvl="0" marL="457200" rtl="0" algn="l">
              <a:lnSpc>
                <a:spcPct val="80000"/>
              </a:lnSpc>
              <a:spcBef>
                <a:spcPts val="851"/>
              </a:spcBef>
              <a:spcAft>
                <a:spcPts val="0"/>
              </a:spcAft>
              <a:buSzPts val="1800"/>
              <a:buNone/>
            </a:pPr>
            <a:r>
              <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Spelling of keywords for our year group</a:t>
            </a:r>
            <a:endParaRPr sz="2200">
              <a:solidFill>
                <a:schemeClr val="dk1"/>
              </a:solidFill>
            </a:endParaRPr>
          </a:p>
          <a:p>
            <a:pPr indent="0" lvl="0" marL="457200" rtl="0" algn="l">
              <a:lnSpc>
                <a:spcPct val="80000"/>
              </a:lnSpc>
              <a:spcBef>
                <a:spcPts val="851"/>
              </a:spcBef>
              <a:spcAft>
                <a:spcPts val="0"/>
              </a:spcAft>
              <a:buSzPts val="1800"/>
              <a:buNone/>
            </a:pPr>
            <a:r>
              <a:t/>
            </a:r>
            <a:endParaRPr sz="2200">
              <a:solidFill>
                <a:schemeClr val="dk1"/>
              </a:solidFill>
            </a:endParaRPr>
          </a:p>
          <a:p>
            <a:pPr indent="-368300" lvl="0" marL="457200" rtl="0" algn="l">
              <a:lnSpc>
                <a:spcPct val="80000"/>
              </a:lnSpc>
              <a:spcBef>
                <a:spcPts val="851"/>
              </a:spcBef>
              <a:spcAft>
                <a:spcPts val="0"/>
              </a:spcAft>
              <a:buClr>
                <a:schemeClr val="dk1"/>
              </a:buClr>
              <a:buSzPts val="2200"/>
              <a:buChar char="○"/>
            </a:pPr>
            <a:r>
              <a:rPr lang="en-GB" sz="2200">
                <a:solidFill>
                  <a:schemeClr val="dk1"/>
                </a:solidFill>
              </a:rPr>
              <a:t>Maths fluency practice</a:t>
            </a:r>
            <a:endParaRPr sz="2200">
              <a:solidFill>
                <a:schemeClr val="dk1"/>
              </a:solidFill>
            </a:endParaRPr>
          </a:p>
          <a:p>
            <a:pPr indent="0" lvl="0" marL="0" rtl="0" algn="l">
              <a:lnSpc>
                <a:spcPct val="80000"/>
              </a:lnSpc>
              <a:spcBef>
                <a:spcPts val="851"/>
              </a:spcBef>
              <a:spcAft>
                <a:spcPts val="0"/>
              </a:spcAft>
              <a:buSzPts val="1800"/>
              <a:buNone/>
            </a:pPr>
            <a:r>
              <a:t/>
            </a:r>
            <a:endParaRPr sz="2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2"/>
          <p:cNvSpPr txBox="1"/>
          <p:nvPr>
            <p:ph type="title"/>
          </p:nvPr>
        </p:nvSpPr>
        <p:spPr>
          <a:xfrm>
            <a:off x="630039" y="340588"/>
            <a:ext cx="8694936" cy="946517"/>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1</a:t>
            </a:r>
            <a:r>
              <a:rPr b="1" i="0" lang="en-GB" sz="3300" u="none" cap="none" strike="noStrike">
                <a:solidFill>
                  <a:schemeClr val="dk1"/>
                </a:solidFill>
                <a:latin typeface="Verdana"/>
                <a:ea typeface="Verdana"/>
                <a:cs typeface="Verdana"/>
                <a:sym typeface="Verdana"/>
              </a:rPr>
              <a:t> Essentials: Home Learning</a:t>
            </a:r>
            <a:endParaRPr b="1" i="0" sz="3300" u="none" cap="none" strike="noStrike">
              <a:solidFill>
                <a:schemeClr val="dk1"/>
              </a:solidFill>
              <a:latin typeface="Verdana"/>
              <a:ea typeface="Verdana"/>
              <a:cs typeface="Verdana"/>
              <a:sym typeface="Verdana"/>
            </a:endParaRPr>
          </a:p>
        </p:txBody>
      </p:sp>
      <p:sp>
        <p:nvSpPr>
          <p:cNvPr id="261" name="Google Shape;261;p12"/>
          <p:cNvSpPr txBox="1"/>
          <p:nvPr>
            <p:ph idx="1" type="body"/>
          </p:nvPr>
        </p:nvSpPr>
        <p:spPr>
          <a:xfrm>
            <a:off x="342007" y="1422524"/>
            <a:ext cx="8722194" cy="4994376"/>
          </a:xfrm>
          <a:prstGeom prst="rect">
            <a:avLst/>
          </a:prstGeom>
          <a:noFill/>
          <a:ln>
            <a:noFill/>
          </a:ln>
        </p:spPr>
        <p:txBody>
          <a:bodyPr anchorCtr="0" anchor="ctr" bIns="46700" lIns="93400" spcFirstLastPara="1" rIns="93400" wrap="square" tIns="46700">
            <a:noAutofit/>
          </a:bodyPr>
          <a:lstStyle/>
          <a:p>
            <a:pPr indent="-223272" lvl="0" marL="350272" marR="0" rtl="0" algn="l">
              <a:lnSpc>
                <a:spcPct val="110000"/>
              </a:lnSpc>
              <a:spcBef>
                <a:spcPts val="0"/>
              </a:spcBef>
              <a:spcAft>
                <a:spcPts val="0"/>
              </a:spcAft>
              <a:buClr>
                <a:schemeClr val="lt2"/>
              </a:buClr>
              <a:buSzPts val="2000"/>
              <a:buFont typeface="Courier New"/>
              <a:buNone/>
            </a:pPr>
            <a:r>
              <a:rPr lang="en-GB" sz="2200">
                <a:solidFill>
                  <a:schemeClr val="dk1"/>
                </a:solidFill>
              </a:rPr>
              <a:t>Home learning in KS1 </a:t>
            </a:r>
            <a:r>
              <a:rPr b="1" lang="en-GB" sz="2200">
                <a:solidFill>
                  <a:schemeClr val="dk1"/>
                </a:solidFill>
              </a:rPr>
              <a:t>may also include </a:t>
            </a:r>
            <a:r>
              <a:rPr lang="en-GB" sz="2200">
                <a:solidFill>
                  <a:schemeClr val="dk1"/>
                </a:solidFill>
              </a:rPr>
              <a:t>tasks such as:</a:t>
            </a:r>
            <a:endParaRPr sz="2200">
              <a:solidFill>
                <a:schemeClr val="dk1"/>
              </a:solidFill>
            </a:endParaRPr>
          </a:p>
          <a:p>
            <a:pPr indent="-223272" lvl="0" marL="350272" marR="0" rtl="0" algn="l">
              <a:lnSpc>
                <a:spcPct val="110000"/>
              </a:lnSpc>
              <a:spcBef>
                <a:spcPts val="0"/>
              </a:spcBef>
              <a:spcAft>
                <a:spcPts val="0"/>
              </a:spcAft>
              <a:buClr>
                <a:schemeClr val="lt2"/>
              </a:buClr>
              <a:buSzPts val="2000"/>
              <a:buFont typeface="Courier New"/>
              <a:buNone/>
            </a:pPr>
            <a:r>
              <a:rPr lang="en-GB" sz="2200">
                <a:solidFill>
                  <a:schemeClr val="dk1"/>
                </a:solidFill>
              </a:rPr>
              <a:t> </a:t>
            </a:r>
            <a:endParaRPr sz="2200">
              <a:solidFill>
                <a:schemeClr val="dk1"/>
              </a:solidFill>
            </a:endParaRPr>
          </a:p>
          <a:p>
            <a:pPr indent="-368300" lvl="0" marL="457200" marR="0" rtl="0" algn="l">
              <a:lnSpc>
                <a:spcPct val="110000"/>
              </a:lnSpc>
              <a:spcBef>
                <a:spcPts val="0"/>
              </a:spcBef>
              <a:spcAft>
                <a:spcPts val="0"/>
              </a:spcAft>
              <a:buClr>
                <a:schemeClr val="dk1"/>
              </a:buClr>
              <a:buSzPts val="2200"/>
              <a:buChar char="○"/>
            </a:pPr>
            <a:r>
              <a:rPr lang="en-GB" sz="2200">
                <a:solidFill>
                  <a:schemeClr val="dk1"/>
                </a:solidFill>
              </a:rPr>
              <a:t>Writing short passages or finding out more about a topic </a:t>
            </a:r>
            <a:endParaRPr/>
          </a:p>
          <a:p>
            <a:pPr indent="-228600" lvl="0" marL="457200" marR="0" rtl="0" algn="l">
              <a:lnSpc>
                <a:spcPct val="110000"/>
              </a:lnSpc>
              <a:spcBef>
                <a:spcPts val="0"/>
              </a:spcBef>
              <a:spcAft>
                <a:spcPts val="0"/>
              </a:spcAft>
              <a:buClr>
                <a:schemeClr val="dk1"/>
              </a:buClr>
              <a:buSzPts val="2200"/>
              <a:buNone/>
            </a:pPr>
            <a:r>
              <a:t/>
            </a:r>
            <a:endParaRPr sz="2200">
              <a:solidFill>
                <a:schemeClr val="dk1"/>
              </a:solidFill>
            </a:endParaRPr>
          </a:p>
          <a:p>
            <a:pPr indent="-368300" lvl="0" marL="457200" marR="0" rtl="0" algn="l">
              <a:lnSpc>
                <a:spcPct val="110000"/>
              </a:lnSpc>
              <a:spcBef>
                <a:spcPts val="0"/>
              </a:spcBef>
              <a:spcAft>
                <a:spcPts val="0"/>
              </a:spcAft>
              <a:buClr>
                <a:schemeClr val="dk1"/>
              </a:buClr>
              <a:buSzPts val="2200"/>
              <a:buChar char="○"/>
            </a:pPr>
            <a:r>
              <a:rPr lang="en-GB" sz="2200">
                <a:solidFill>
                  <a:schemeClr val="dk1"/>
                </a:solidFill>
              </a:rPr>
              <a:t>Handwriting practice linked with learning in class</a:t>
            </a:r>
            <a:endParaRPr sz="2200">
              <a:solidFill>
                <a:schemeClr val="dk1"/>
              </a:solidFill>
            </a:endParaRPr>
          </a:p>
          <a:p>
            <a:pPr indent="-228600" lvl="0" marL="457200" marR="0" rtl="0" algn="l">
              <a:lnSpc>
                <a:spcPct val="110000"/>
              </a:lnSpc>
              <a:spcBef>
                <a:spcPts val="0"/>
              </a:spcBef>
              <a:spcAft>
                <a:spcPts val="0"/>
              </a:spcAft>
              <a:buClr>
                <a:schemeClr val="dk1"/>
              </a:buClr>
              <a:buSzPts val="2200"/>
              <a:buFont typeface="Comic Sans MS"/>
              <a:buNone/>
            </a:pPr>
            <a:r>
              <a:t/>
            </a:r>
            <a:endParaRPr sz="2200">
              <a:solidFill>
                <a:schemeClr val="dk1"/>
              </a:solidFill>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Creating artefacts, models or artwork related to topics</a:t>
            </a:r>
            <a:endParaRPr/>
          </a:p>
          <a:p>
            <a:pPr indent="0" lvl="0" marL="88900" marR="0" rtl="0" algn="l">
              <a:lnSpc>
                <a:spcPct val="110000"/>
              </a:lnSpc>
              <a:spcBef>
                <a:spcPts val="0"/>
              </a:spcBef>
              <a:spcAft>
                <a:spcPts val="0"/>
              </a:spcAft>
              <a:buClr>
                <a:schemeClr val="dk1"/>
              </a:buClr>
              <a:buSzPts val="2200"/>
              <a:buNone/>
            </a:pPr>
            <a:r>
              <a:t/>
            </a:r>
            <a:endParaRPr sz="2200">
              <a:solidFill>
                <a:schemeClr val="dk1"/>
              </a:solidFill>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Learning a story using actions</a:t>
            </a:r>
            <a:endParaRPr/>
          </a:p>
          <a:p>
            <a:pPr indent="-228600" lvl="0" marL="457200" marR="0" rtl="0" algn="l">
              <a:lnSpc>
                <a:spcPct val="110000"/>
              </a:lnSpc>
              <a:spcBef>
                <a:spcPts val="0"/>
              </a:spcBef>
              <a:spcAft>
                <a:spcPts val="0"/>
              </a:spcAft>
              <a:buClr>
                <a:schemeClr val="dk1"/>
              </a:buClr>
              <a:buSzPts val="2200"/>
              <a:buFont typeface="Comic Sans MS"/>
              <a:buNone/>
            </a:pPr>
            <a:r>
              <a:t/>
            </a:r>
            <a:endParaRPr sz="2200">
              <a:solidFill>
                <a:schemeClr val="dk1"/>
              </a:solidFill>
            </a:endParaRPr>
          </a:p>
          <a:p>
            <a:pPr indent="-368300" lvl="0" marL="457200" marR="0" rtl="0" algn="l">
              <a:lnSpc>
                <a:spcPct val="110000"/>
              </a:lnSpc>
              <a:spcBef>
                <a:spcPts val="0"/>
              </a:spcBef>
              <a:spcAft>
                <a:spcPts val="0"/>
              </a:spcAft>
              <a:buClr>
                <a:schemeClr val="dk1"/>
              </a:buClr>
              <a:buSzPts val="2200"/>
              <a:buFont typeface="Comic Sans MS"/>
              <a:buChar char="○"/>
            </a:pPr>
            <a:r>
              <a:rPr lang="en-GB" sz="2200">
                <a:solidFill>
                  <a:schemeClr val="dk1"/>
                </a:solidFill>
              </a:rPr>
              <a:t>Consolidation and revision activities based on what has been learnt in class</a:t>
            </a:r>
            <a:endParaRPr sz="22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5"/>
          <p:cNvSpPr txBox="1"/>
          <p:nvPr>
            <p:ph type="title"/>
          </p:nvPr>
        </p:nvSpPr>
        <p:spPr>
          <a:xfrm>
            <a:off x="406755" y="340588"/>
            <a:ext cx="5356091"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Google Classroom</a:t>
            </a:r>
            <a:endParaRPr b="1" i="0" sz="3300" u="none" cap="none" strike="noStrike">
              <a:solidFill>
                <a:schemeClr val="dk1"/>
              </a:solidFill>
              <a:latin typeface="Verdana"/>
              <a:ea typeface="Verdana"/>
              <a:cs typeface="Verdana"/>
              <a:sym typeface="Verdana"/>
            </a:endParaRPr>
          </a:p>
        </p:txBody>
      </p:sp>
      <p:sp>
        <p:nvSpPr>
          <p:cNvPr id="269" name="Google Shape;269;p15"/>
          <p:cNvSpPr txBox="1"/>
          <p:nvPr>
            <p:ph idx="1" type="body"/>
          </p:nvPr>
        </p:nvSpPr>
        <p:spPr>
          <a:xfrm>
            <a:off x="406755" y="2030819"/>
            <a:ext cx="8722200" cy="4822040"/>
          </a:xfrm>
          <a:prstGeom prst="rect">
            <a:avLst/>
          </a:prstGeom>
          <a:noFill/>
          <a:ln>
            <a:noFill/>
          </a:ln>
        </p:spPr>
        <p:txBody>
          <a:bodyPr anchorCtr="0" anchor="ctr" bIns="46700" lIns="93400" spcFirstLastPara="1" rIns="93400" wrap="square" tIns="46700">
            <a:noAutofit/>
          </a:bodyPr>
          <a:lstStyle/>
          <a:p>
            <a:pPr indent="0" lvl="0" marL="0" rtl="0" algn="l">
              <a:lnSpc>
                <a:spcPct val="100000"/>
              </a:lnSpc>
              <a:spcBef>
                <a:spcPts val="0"/>
              </a:spcBef>
              <a:spcAft>
                <a:spcPts val="0"/>
              </a:spcAft>
              <a:buSzPts val="1800"/>
              <a:buNone/>
            </a:pPr>
            <a:r>
              <a:rPr lang="en-GB" sz="2100">
                <a:solidFill>
                  <a:schemeClr val="dk1"/>
                </a:solidFill>
              </a:rPr>
              <a:t>Home Learning information and tasks are </a:t>
            </a:r>
            <a:endParaRPr sz="1700"/>
          </a:p>
          <a:p>
            <a:pPr indent="0" lvl="0" marL="0" rtl="0" algn="l">
              <a:lnSpc>
                <a:spcPct val="100000"/>
              </a:lnSpc>
              <a:spcBef>
                <a:spcPts val="0"/>
              </a:spcBef>
              <a:spcAft>
                <a:spcPts val="0"/>
              </a:spcAft>
              <a:buSzPts val="1800"/>
              <a:buNone/>
            </a:pPr>
            <a:r>
              <a:rPr lang="en-GB" sz="2100">
                <a:solidFill>
                  <a:schemeClr val="dk1"/>
                </a:solidFill>
              </a:rPr>
              <a:t>shared via Google Classroom.</a:t>
            </a:r>
            <a:endParaRPr sz="1700"/>
          </a:p>
          <a:p>
            <a:pPr indent="0" lvl="0" marL="0" rtl="0" algn="l">
              <a:lnSpc>
                <a:spcPct val="100000"/>
              </a:lnSpc>
              <a:spcBef>
                <a:spcPts val="0"/>
              </a:spcBef>
              <a:spcAft>
                <a:spcPts val="0"/>
              </a:spcAft>
              <a:buSzPts val="1800"/>
              <a:buNone/>
            </a:pPr>
            <a:r>
              <a:t/>
            </a:r>
            <a:endParaRPr sz="2100">
              <a:solidFill>
                <a:schemeClr val="dk1"/>
              </a:solidFill>
            </a:endParaRPr>
          </a:p>
          <a:p>
            <a:pPr indent="0" lvl="0" marL="0" rtl="0" algn="l">
              <a:lnSpc>
                <a:spcPct val="100000"/>
              </a:lnSpc>
              <a:spcBef>
                <a:spcPts val="0"/>
              </a:spcBef>
              <a:spcAft>
                <a:spcPts val="0"/>
              </a:spcAft>
              <a:buSzPts val="1800"/>
              <a:buNone/>
            </a:pPr>
            <a:r>
              <a:rPr lang="en-GB" sz="2100">
                <a:solidFill>
                  <a:schemeClr val="dk1"/>
                </a:solidFill>
              </a:rPr>
              <a:t>In Year 1 Home learning will be shared on Friday. Home learning should be completed and returned on Thursday.</a:t>
            </a:r>
            <a:endParaRPr sz="1700"/>
          </a:p>
          <a:p>
            <a:pPr indent="0" lvl="0" marL="0" rtl="0" algn="l">
              <a:lnSpc>
                <a:spcPct val="100000"/>
              </a:lnSpc>
              <a:spcBef>
                <a:spcPts val="0"/>
              </a:spcBef>
              <a:spcAft>
                <a:spcPts val="0"/>
              </a:spcAft>
              <a:buSzPts val="1800"/>
              <a:buNone/>
            </a:pPr>
            <a:r>
              <a:t/>
            </a:r>
            <a:endParaRPr sz="2100">
              <a:solidFill>
                <a:schemeClr val="dk1"/>
              </a:solidFill>
            </a:endParaRPr>
          </a:p>
          <a:p>
            <a:pPr indent="0" lvl="0" marL="0" rtl="0" algn="l">
              <a:lnSpc>
                <a:spcPct val="100000"/>
              </a:lnSpc>
              <a:spcBef>
                <a:spcPts val="0"/>
              </a:spcBef>
              <a:spcAft>
                <a:spcPts val="0"/>
              </a:spcAft>
              <a:buSzPts val="1800"/>
              <a:buNone/>
            </a:pPr>
            <a:r>
              <a:rPr lang="en-GB" sz="2100">
                <a:solidFill>
                  <a:schemeClr val="dk1"/>
                </a:solidFill>
              </a:rPr>
              <a:t>Google Classroom provides great opportunities for collaborative learning and the sharing of online information.</a:t>
            </a:r>
            <a:endParaRPr sz="1700"/>
          </a:p>
          <a:p>
            <a:pPr indent="0" lvl="0" marL="0" rtl="0" algn="l">
              <a:lnSpc>
                <a:spcPct val="100000"/>
              </a:lnSpc>
              <a:spcBef>
                <a:spcPts val="0"/>
              </a:spcBef>
              <a:spcAft>
                <a:spcPts val="0"/>
              </a:spcAft>
              <a:buSzPts val="1800"/>
              <a:buNone/>
            </a:pPr>
            <a:r>
              <a:t/>
            </a:r>
            <a:endParaRPr sz="2100">
              <a:solidFill>
                <a:schemeClr val="dk1"/>
              </a:solidFill>
            </a:endParaRPr>
          </a:p>
          <a:p>
            <a:pPr indent="0" lvl="0" marL="0" rtl="0" algn="l">
              <a:lnSpc>
                <a:spcPct val="100000"/>
              </a:lnSpc>
              <a:spcBef>
                <a:spcPts val="0"/>
              </a:spcBef>
              <a:spcAft>
                <a:spcPts val="0"/>
              </a:spcAft>
              <a:buSzPts val="1800"/>
              <a:buNone/>
            </a:pPr>
            <a:r>
              <a:rPr lang="en-GB" sz="1900">
                <a:solidFill>
                  <a:schemeClr val="dk1"/>
                </a:solidFill>
              </a:rPr>
              <a:t>In KS1 children are still learning about using IT and will need your time to supervise and support them to access online learning tasks.  We will include instructions for adults as part of the GClassroom post, please ask if you need more information.  Children are able to post comments.  If you, as a parent or carer, need to contact the teacher please email the school office in the usual way. </a:t>
            </a:r>
            <a:endParaRPr sz="1700"/>
          </a:p>
          <a:p>
            <a:pPr indent="0" lvl="0" marL="0" rtl="0" algn="l">
              <a:lnSpc>
                <a:spcPct val="100000"/>
              </a:lnSpc>
              <a:spcBef>
                <a:spcPts val="0"/>
              </a:spcBef>
              <a:spcAft>
                <a:spcPts val="0"/>
              </a:spcAft>
              <a:buSzPts val="1800"/>
              <a:buNone/>
            </a:pPr>
            <a:r>
              <a:t/>
            </a:r>
            <a:endParaRPr sz="1900">
              <a:solidFill>
                <a:schemeClr val="dk1"/>
              </a:solidFill>
            </a:endParaRPr>
          </a:p>
          <a:p>
            <a:pPr indent="0" lvl="0" marL="0" rtl="0" algn="l">
              <a:lnSpc>
                <a:spcPct val="100000"/>
              </a:lnSpc>
              <a:spcBef>
                <a:spcPts val="0"/>
              </a:spcBef>
              <a:spcAft>
                <a:spcPts val="0"/>
              </a:spcAft>
              <a:buSzPts val="1800"/>
              <a:buNone/>
            </a:pPr>
            <a:r>
              <a:rPr lang="en-GB" sz="1900">
                <a:solidFill>
                  <a:schemeClr val="dk1"/>
                </a:solidFill>
              </a:rPr>
              <a:t>Please see the e-safety information on our school website: </a:t>
            </a:r>
            <a:endParaRPr sz="1700"/>
          </a:p>
          <a:p>
            <a:pPr indent="0" lvl="0" marL="0" rtl="0" algn="l">
              <a:lnSpc>
                <a:spcPct val="100000"/>
              </a:lnSpc>
              <a:spcBef>
                <a:spcPts val="0"/>
              </a:spcBef>
              <a:spcAft>
                <a:spcPts val="0"/>
              </a:spcAft>
              <a:buSzPts val="1800"/>
              <a:buNone/>
            </a:pPr>
            <a:r>
              <a:rPr lang="en-GB" sz="1900" u="sng">
                <a:solidFill>
                  <a:schemeClr val="dk1"/>
                </a:solidFill>
                <a:hlinkClick r:id="rId3">
                  <a:extLst>
                    <a:ext uri="{A12FA001-AC4F-418D-AE19-62706E023703}">
                      <ahyp:hlinkClr val="tx"/>
                    </a:ext>
                  </a:extLst>
                </a:hlinkClick>
              </a:rPr>
              <a:t>www.morley.cambs.sch.uk/e-safety-for-parents/</a:t>
            </a:r>
            <a:r>
              <a:rPr lang="en-GB" sz="1900">
                <a:solidFill>
                  <a:schemeClr val="dk1"/>
                </a:solidFill>
              </a:rPr>
              <a:t> </a:t>
            </a:r>
            <a:endParaRPr sz="1700"/>
          </a:p>
          <a:p>
            <a:pPr indent="0" lvl="0" marL="0" rtl="0" algn="l">
              <a:lnSpc>
                <a:spcPct val="80000"/>
              </a:lnSpc>
              <a:spcBef>
                <a:spcPts val="851"/>
              </a:spcBef>
              <a:spcAft>
                <a:spcPts val="0"/>
              </a:spcAft>
              <a:buSzPts val="1800"/>
              <a:buNone/>
            </a:pPr>
            <a:r>
              <a:t/>
            </a:r>
            <a:endParaRPr sz="2100">
              <a:solidFill>
                <a:schemeClr val="dk1"/>
              </a:solidFill>
            </a:endParaRPr>
          </a:p>
          <a:p>
            <a:pPr indent="0" lvl="0" marL="0" marR="0" rtl="0" algn="l">
              <a:lnSpc>
                <a:spcPct val="110000"/>
              </a:lnSpc>
              <a:spcBef>
                <a:spcPts val="0"/>
              </a:spcBef>
              <a:spcAft>
                <a:spcPts val="0"/>
              </a:spcAft>
              <a:buSzPts val="1800"/>
              <a:buNone/>
            </a:pPr>
            <a:r>
              <a:t/>
            </a:r>
            <a:endParaRPr b="0" i="0" sz="1900" u="none" cap="none" strike="noStrike">
              <a:solidFill>
                <a:schemeClr val="lt1"/>
              </a:solidFill>
              <a:latin typeface="Verdana"/>
              <a:ea typeface="Verdana"/>
              <a:cs typeface="Verdana"/>
              <a:sym typeface="Verdana"/>
            </a:endParaRPr>
          </a:p>
        </p:txBody>
      </p:sp>
      <p:pic>
        <p:nvPicPr>
          <p:cNvPr id="270" name="Google Shape;270;p15"/>
          <p:cNvPicPr preferRelativeResize="0"/>
          <p:nvPr/>
        </p:nvPicPr>
        <p:blipFill rotWithShape="1">
          <a:blip r:embed="rId4">
            <a:alphaModFix/>
          </a:blip>
          <a:srcRect b="0" l="0" r="0" t="0"/>
          <a:stretch/>
        </p:blipFill>
        <p:spPr>
          <a:xfrm>
            <a:off x="7003549" y="340588"/>
            <a:ext cx="1736414" cy="164291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7"/>
          <p:cNvSpPr txBox="1"/>
          <p:nvPr>
            <p:ph type="title"/>
          </p:nvPr>
        </p:nvSpPr>
        <p:spPr>
          <a:xfrm>
            <a:off x="917397" y="193138"/>
            <a:ext cx="8039056" cy="946517"/>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Thank you for all your support!</a:t>
            </a:r>
            <a:endParaRPr b="1" i="0" sz="3300" u="none" cap="none" strike="noStrike">
              <a:solidFill>
                <a:schemeClr val="dk1"/>
              </a:solidFill>
              <a:latin typeface="Verdana"/>
              <a:ea typeface="Verdana"/>
              <a:cs typeface="Verdana"/>
              <a:sym typeface="Verdana"/>
            </a:endParaRPr>
          </a:p>
        </p:txBody>
      </p:sp>
      <p:sp>
        <p:nvSpPr>
          <p:cNvPr id="278" name="Google Shape;278;p17"/>
          <p:cNvSpPr txBox="1"/>
          <p:nvPr>
            <p:ph idx="1" type="body"/>
          </p:nvPr>
        </p:nvSpPr>
        <p:spPr>
          <a:xfrm>
            <a:off x="476798" y="1700786"/>
            <a:ext cx="8371500" cy="48657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Home/school communication is key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to children’s success: when children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know that all adults around them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are working together with the same </a:t>
            </a:r>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aims then they feel secure and are more </a:t>
            </a:r>
            <a:endParaRPr sz="2200">
              <a:solidFill>
                <a:schemeClr val="dk1"/>
              </a:solidFill>
            </a:endParaRPr>
          </a:p>
          <a:p>
            <a:pPr indent="0" lvl="0" marL="0" marR="0" rtl="0" algn="l">
              <a:lnSpc>
                <a:spcPct val="100000"/>
              </a:lnSpc>
              <a:spcBef>
                <a:spcPts val="0"/>
              </a:spcBef>
              <a:spcAft>
                <a:spcPts val="0"/>
              </a:spcAft>
              <a:buClr>
                <a:schemeClr val="lt2"/>
              </a:buClr>
              <a:buSzPts val="2400"/>
              <a:buFont typeface="Noto Sans Symbols"/>
              <a:buNone/>
            </a:pPr>
            <a:r>
              <a:rPr lang="en-GB" sz="2200">
                <a:solidFill>
                  <a:schemeClr val="dk1"/>
                </a:solidFill>
              </a:rPr>
              <a:t>likely to succeed.</a:t>
            </a:r>
            <a:endParaRPr sz="2200">
              <a:solidFill>
                <a:schemeClr val="dk1"/>
              </a:solidFill>
            </a:endParaRPr>
          </a:p>
          <a:p>
            <a:pPr indent="0" lvl="0" marL="0" marR="0" rtl="0" algn="l">
              <a:lnSpc>
                <a:spcPct val="100000"/>
              </a:lnSpc>
              <a:spcBef>
                <a:spcPts val="0"/>
              </a:spcBef>
              <a:spcAft>
                <a:spcPts val="0"/>
              </a:spcAft>
              <a:buClr>
                <a:schemeClr val="lt2"/>
              </a:buClr>
              <a:buSzPts val="1600"/>
              <a:buFont typeface="Noto Sans Symbols"/>
              <a:buNone/>
            </a:pPr>
            <a:r>
              <a:t/>
            </a:r>
            <a:endParaRPr sz="2200">
              <a:solidFill>
                <a:schemeClr val="dk1"/>
              </a:solidFill>
            </a:endParaRPr>
          </a:p>
          <a:p>
            <a:pPr indent="-280422" lvl="0" marL="350272" rtl="0" algn="l">
              <a:lnSpc>
                <a:spcPct val="90000"/>
              </a:lnSpc>
              <a:spcBef>
                <a:spcPts val="800"/>
              </a:spcBef>
              <a:spcAft>
                <a:spcPts val="0"/>
              </a:spcAft>
              <a:buClr>
                <a:schemeClr val="dk1"/>
              </a:buClr>
              <a:buSzPts val="2200"/>
              <a:buFont typeface="Comic Sans MS"/>
              <a:buChar char="○"/>
            </a:pPr>
            <a:r>
              <a:rPr lang="en-GB" sz="2200">
                <a:solidFill>
                  <a:schemeClr val="dk1"/>
                </a:solidFill>
              </a:rPr>
              <a:t>General questions?</a:t>
            </a:r>
            <a:endParaRPr sz="2200">
              <a:solidFill>
                <a:schemeClr val="dk1"/>
              </a:solidFill>
            </a:endParaRPr>
          </a:p>
          <a:p>
            <a:pPr indent="0" lvl="0" marL="350272" rtl="0" algn="l">
              <a:lnSpc>
                <a:spcPct val="90000"/>
              </a:lnSpc>
              <a:spcBef>
                <a:spcPts val="800"/>
              </a:spcBef>
              <a:spcAft>
                <a:spcPts val="0"/>
              </a:spcAft>
              <a:buSzPts val="1800"/>
              <a:buNone/>
            </a:pPr>
            <a:r>
              <a:t/>
            </a:r>
            <a:endParaRPr sz="2200">
              <a:solidFill>
                <a:schemeClr val="dk1"/>
              </a:solidFill>
            </a:endParaRPr>
          </a:p>
          <a:p>
            <a:pPr indent="-280422" lvl="0" marL="350272" rtl="0" algn="l">
              <a:lnSpc>
                <a:spcPct val="90000"/>
              </a:lnSpc>
              <a:spcBef>
                <a:spcPts val="800"/>
              </a:spcBef>
              <a:spcAft>
                <a:spcPts val="0"/>
              </a:spcAft>
              <a:buClr>
                <a:schemeClr val="dk1"/>
              </a:buClr>
              <a:buSzPts val="2200"/>
              <a:buFont typeface="Comic Sans MS"/>
              <a:buChar char="○"/>
            </a:pPr>
            <a:r>
              <a:rPr lang="en-GB" sz="2200">
                <a:solidFill>
                  <a:schemeClr val="dk1"/>
                </a:solidFill>
              </a:rPr>
              <a:t>For individual queries please contact the office </a:t>
            </a:r>
            <a:endParaRPr/>
          </a:p>
          <a:p>
            <a:pPr indent="0" lvl="0" marL="69850" rtl="0" algn="l">
              <a:lnSpc>
                <a:spcPct val="90000"/>
              </a:lnSpc>
              <a:spcBef>
                <a:spcPts val="800"/>
              </a:spcBef>
              <a:spcAft>
                <a:spcPts val="0"/>
              </a:spcAft>
              <a:buClr>
                <a:schemeClr val="dk1"/>
              </a:buClr>
              <a:buSzPts val="2200"/>
              <a:buNone/>
            </a:pPr>
            <a:r>
              <a:rPr lang="en-GB" sz="2200">
                <a:solidFill>
                  <a:schemeClr val="dk1"/>
                </a:solidFill>
              </a:rPr>
              <a:t>   to make an appointment.</a:t>
            </a:r>
            <a:endParaRPr sz="2200">
              <a:solidFill>
                <a:schemeClr val="dk1"/>
              </a:solidFill>
              <a:latin typeface="Comic Sans MS"/>
              <a:ea typeface="Comic Sans MS"/>
              <a:cs typeface="Comic Sans MS"/>
              <a:sym typeface="Comic Sans MS"/>
            </a:endParaRPr>
          </a:p>
          <a:p>
            <a:pPr indent="0" lvl="0" marL="0" rtl="0" algn="l">
              <a:lnSpc>
                <a:spcPct val="90000"/>
              </a:lnSpc>
              <a:spcBef>
                <a:spcPts val="800"/>
              </a:spcBef>
              <a:spcAft>
                <a:spcPts val="0"/>
              </a:spcAft>
              <a:buClr>
                <a:schemeClr val="dk1"/>
              </a:buClr>
              <a:buSzPts val="1100"/>
              <a:buFont typeface="Arial"/>
              <a:buNone/>
            </a:pPr>
            <a:r>
              <a:t/>
            </a:r>
            <a:endParaRPr sz="3200">
              <a:solidFill>
                <a:schemeClr val="dk1"/>
              </a:solidFill>
            </a:endParaRPr>
          </a:p>
          <a:p>
            <a:pPr indent="0" lvl="0" marL="0" marR="0" rtl="0" algn="l">
              <a:lnSpc>
                <a:spcPct val="100000"/>
              </a:lnSpc>
              <a:spcBef>
                <a:spcPts val="0"/>
              </a:spcBef>
              <a:spcAft>
                <a:spcPts val="0"/>
              </a:spcAft>
              <a:buClr>
                <a:schemeClr val="lt2"/>
              </a:buClr>
              <a:buSzPts val="1600"/>
              <a:buFont typeface="Noto Sans Symbols"/>
              <a:buNone/>
            </a:pPr>
            <a:r>
              <a:t/>
            </a:r>
            <a:endParaRPr sz="1600">
              <a:solidFill>
                <a:schemeClr val="dk1"/>
              </a:solidFill>
            </a:endParaRPr>
          </a:p>
          <a:p>
            <a:pPr indent="0" lvl="0" marL="0" marR="0" rtl="0" algn="l">
              <a:lnSpc>
                <a:spcPct val="100000"/>
              </a:lnSpc>
              <a:spcBef>
                <a:spcPts val="0"/>
              </a:spcBef>
              <a:spcAft>
                <a:spcPts val="0"/>
              </a:spcAft>
              <a:buClr>
                <a:schemeClr val="lt2"/>
              </a:buClr>
              <a:buSzPts val="1200"/>
              <a:buFont typeface="Noto Sans Symbols"/>
              <a:buNone/>
            </a:pPr>
            <a:r>
              <a:t/>
            </a:r>
            <a:endParaRPr sz="1200" cap="none" strike="noStrike">
              <a:solidFill>
                <a:schemeClr val="dk1"/>
              </a:solidFill>
            </a:endParaRPr>
          </a:p>
          <a:p>
            <a:pPr indent="0" lvl="0" marL="0" marR="0" rtl="0" algn="l">
              <a:lnSpc>
                <a:spcPct val="80000"/>
              </a:lnSpc>
              <a:spcBef>
                <a:spcPts val="90"/>
              </a:spcBef>
              <a:spcAft>
                <a:spcPts val="0"/>
              </a:spcAft>
              <a:buClr>
                <a:schemeClr val="lt2"/>
              </a:buClr>
              <a:buSzPts val="450"/>
              <a:buFont typeface="Noto Sans Symbols"/>
              <a:buNone/>
            </a:pPr>
            <a:r>
              <a:t/>
            </a:r>
            <a:endParaRPr sz="450" cap="none" strike="noStrike">
              <a:solidFill>
                <a:schemeClr val="lt1"/>
              </a:solidFill>
            </a:endParaRPr>
          </a:p>
        </p:txBody>
      </p:sp>
      <p:pic>
        <p:nvPicPr>
          <p:cNvPr id="279" name="Google Shape;279;p17"/>
          <p:cNvPicPr preferRelativeResize="0"/>
          <p:nvPr/>
        </p:nvPicPr>
        <p:blipFill rotWithShape="1">
          <a:blip r:embed="rId3">
            <a:alphaModFix/>
          </a:blip>
          <a:srcRect b="0" l="0" r="0" t="0"/>
          <a:stretch/>
        </p:blipFill>
        <p:spPr>
          <a:xfrm>
            <a:off x="6030639" y="1206501"/>
            <a:ext cx="2925814" cy="18450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8"/>
          <p:cNvSpPr txBox="1"/>
          <p:nvPr>
            <p:ph type="title"/>
          </p:nvPr>
        </p:nvSpPr>
        <p:spPr>
          <a:xfrm>
            <a:off x="755387" y="231488"/>
            <a:ext cx="72660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0" i="0" lang="en-GB" sz="3300" u="none" cap="none" strike="noStrike">
                <a:solidFill>
                  <a:schemeClr val="dk1"/>
                </a:solidFill>
                <a:latin typeface="Verdana"/>
                <a:ea typeface="Verdana"/>
                <a:cs typeface="Verdana"/>
                <a:sym typeface="Verdana"/>
              </a:rPr>
              <a:t>Finally - </a:t>
            </a:r>
            <a:r>
              <a:rPr lang="en-GB">
                <a:solidFill>
                  <a:schemeClr val="dk1"/>
                </a:solidFill>
              </a:rPr>
              <a:t>Links on the website:</a:t>
            </a:r>
            <a:endParaRPr b="0" i="0" sz="3300" u="none" cap="none" strike="noStrike">
              <a:solidFill>
                <a:schemeClr val="dk1"/>
              </a:solidFill>
              <a:latin typeface="Verdana"/>
              <a:ea typeface="Verdana"/>
              <a:cs typeface="Verdana"/>
              <a:sym typeface="Verdana"/>
            </a:endParaRPr>
          </a:p>
        </p:txBody>
      </p:sp>
      <p:sp>
        <p:nvSpPr>
          <p:cNvPr id="287" name="Google Shape;287;p18"/>
          <p:cNvSpPr txBox="1"/>
          <p:nvPr>
            <p:ph idx="1" type="body"/>
          </p:nvPr>
        </p:nvSpPr>
        <p:spPr>
          <a:xfrm>
            <a:off x="423044" y="1788230"/>
            <a:ext cx="8478900" cy="4804800"/>
          </a:xfrm>
          <a:prstGeom prst="rect">
            <a:avLst/>
          </a:prstGeom>
          <a:noFill/>
          <a:ln>
            <a:noFill/>
          </a:ln>
        </p:spPr>
        <p:txBody>
          <a:bodyPr anchorCtr="0" anchor="ctr" bIns="46700" lIns="93400" spcFirstLastPara="1" rIns="93400" wrap="square" tIns="46700">
            <a:noAutofit/>
          </a:bodyPr>
          <a:lstStyle/>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Link to this presentation (by the end of the week)</a:t>
            </a:r>
            <a:endParaRPr/>
          </a:p>
          <a:p>
            <a:pPr indent="-228600" lvl="0" marL="457200" marR="0" rtl="0" algn="l">
              <a:lnSpc>
                <a:spcPct val="100000"/>
              </a:lnSpc>
              <a:spcBef>
                <a:spcPts val="0"/>
              </a:spcBef>
              <a:spcAft>
                <a:spcPts val="0"/>
              </a:spcAft>
              <a:buClr>
                <a:schemeClr val="dk1"/>
              </a:buClr>
              <a:buSzPts val="22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Maths, Reading and Writing Age Related Expectations (Target Tracker)</a:t>
            </a:r>
            <a:endParaRPr sz="2200">
              <a:solidFill>
                <a:schemeClr val="dk1"/>
              </a:solidFill>
            </a:endParaRPr>
          </a:p>
          <a:p>
            <a:pPr indent="0" lvl="0" marL="457200" marR="0" rtl="0" algn="l">
              <a:lnSpc>
                <a:spcPct val="100000"/>
              </a:lnSpc>
              <a:spcBef>
                <a:spcPts val="0"/>
              </a:spcBef>
              <a:spcAft>
                <a:spcPts val="0"/>
              </a:spcAft>
              <a:buSzPts val="18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Year 1 spelling list</a:t>
            </a:r>
            <a:endParaRPr/>
          </a:p>
          <a:p>
            <a:pPr indent="-228600" lvl="0" marL="457200" marR="0" rtl="0" algn="l">
              <a:lnSpc>
                <a:spcPct val="100000"/>
              </a:lnSpc>
              <a:spcBef>
                <a:spcPts val="0"/>
              </a:spcBef>
              <a:spcAft>
                <a:spcPts val="0"/>
              </a:spcAft>
              <a:buClr>
                <a:schemeClr val="dk1"/>
              </a:buClr>
              <a:buSzPts val="22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Maths fluency practice information</a:t>
            </a:r>
            <a:endParaRPr sz="2200">
              <a:solidFill>
                <a:schemeClr val="dk1"/>
              </a:solidFill>
            </a:endParaRPr>
          </a:p>
          <a:p>
            <a:pPr indent="0" lvl="0" marL="457200" marR="0" rtl="0" algn="l">
              <a:lnSpc>
                <a:spcPct val="100000"/>
              </a:lnSpc>
              <a:spcBef>
                <a:spcPts val="0"/>
              </a:spcBef>
              <a:spcAft>
                <a:spcPts val="0"/>
              </a:spcAft>
              <a:buSzPts val="18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Penpals cursive handwriting example</a:t>
            </a:r>
            <a:endParaRPr sz="2200">
              <a:solidFill>
                <a:schemeClr val="dk1"/>
              </a:solidFill>
            </a:endParaRPr>
          </a:p>
          <a:p>
            <a:pPr indent="0" lvl="0" marL="457200" marR="0" rtl="0" algn="l">
              <a:lnSpc>
                <a:spcPct val="100000"/>
              </a:lnSpc>
              <a:spcBef>
                <a:spcPts val="0"/>
              </a:spcBef>
              <a:spcAft>
                <a:spcPts val="0"/>
              </a:spcAft>
              <a:buSzPts val="18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Phonics for Year 1 (KS1)</a:t>
            </a:r>
            <a:endParaRPr sz="2200">
              <a:solidFill>
                <a:schemeClr val="dk1"/>
              </a:solidFill>
            </a:endParaRPr>
          </a:p>
          <a:p>
            <a:pPr indent="0" lvl="0" marL="457200" marR="0" rtl="0" algn="l">
              <a:lnSpc>
                <a:spcPct val="100000"/>
              </a:lnSpc>
              <a:spcBef>
                <a:spcPts val="0"/>
              </a:spcBef>
              <a:spcAft>
                <a:spcPts val="0"/>
              </a:spcAft>
              <a:buSzPts val="1800"/>
              <a:buNone/>
            </a:pPr>
            <a:r>
              <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rPr lang="en-GB" sz="2200">
                <a:solidFill>
                  <a:schemeClr val="dk1"/>
                </a:solidFill>
              </a:rPr>
              <a:t>Long term curriculum plan</a:t>
            </a:r>
            <a:endParaRPr sz="2200">
              <a:solidFill>
                <a:schemeClr val="dk1"/>
              </a:solidFill>
            </a:endParaRPr>
          </a:p>
          <a:p>
            <a:pPr indent="-368300" lvl="0" marL="457200" marR="0" rtl="0" algn="l">
              <a:lnSpc>
                <a:spcPct val="100000"/>
              </a:lnSpc>
              <a:spcBef>
                <a:spcPts val="0"/>
              </a:spcBef>
              <a:spcAft>
                <a:spcPts val="0"/>
              </a:spcAft>
              <a:buClr>
                <a:schemeClr val="dk1"/>
              </a:buClr>
              <a:buSzPts val="2200"/>
              <a:buChar char="○"/>
            </a:pPr>
            <a:r>
              <a:t/>
            </a:r>
            <a:endParaRPr sz="2200">
              <a:solidFill>
                <a:schemeClr val="dk1"/>
              </a:solidFill>
            </a:endParaRPr>
          </a:p>
          <a:p>
            <a:pPr indent="0" lvl="0" marL="0" marR="0" rtl="0" algn="ctr">
              <a:lnSpc>
                <a:spcPct val="100000"/>
              </a:lnSpc>
              <a:spcBef>
                <a:spcPts val="0"/>
              </a:spcBef>
              <a:spcAft>
                <a:spcPts val="0"/>
              </a:spcAft>
              <a:buSzPts val="1800"/>
              <a:buNone/>
            </a:pPr>
            <a:r>
              <a:rPr b="1" lang="en-GB" sz="2400">
                <a:solidFill>
                  <a:schemeClr val="dk1"/>
                </a:solidFill>
              </a:rPr>
              <a:t>THANK YOU!</a:t>
            </a:r>
            <a:endParaRPr b="1"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
          <p:cNvSpPr txBox="1"/>
          <p:nvPr>
            <p:ph type="ctrTitle"/>
          </p:nvPr>
        </p:nvSpPr>
        <p:spPr>
          <a:xfrm>
            <a:off x="623664" y="193138"/>
            <a:ext cx="7317300" cy="951300"/>
          </a:xfrm>
          <a:prstGeom prst="rect">
            <a:avLst/>
          </a:prstGeom>
          <a:noFill/>
          <a:ln>
            <a:noFill/>
          </a:ln>
        </p:spPr>
        <p:txBody>
          <a:bodyPr anchorCtr="0" anchor="b" bIns="46700" lIns="93400" spcFirstLastPara="1" rIns="93400" wrap="square" tIns="46700">
            <a:noAutofit/>
          </a:bodyPr>
          <a:lstStyle/>
          <a:p>
            <a:pPr indent="0" lvl="0" marL="0" marR="0" rtl="0" algn="l">
              <a:lnSpc>
                <a:spcPct val="100000"/>
              </a:lnSpc>
              <a:spcBef>
                <a:spcPts val="0"/>
              </a:spcBef>
              <a:spcAft>
                <a:spcPts val="0"/>
              </a:spcAft>
              <a:buClr>
                <a:schemeClr val="dk1"/>
              </a:buClr>
              <a:buSzPts val="4100"/>
              <a:buFont typeface="Verdana"/>
              <a:buNone/>
            </a:pPr>
            <a:r>
              <a:rPr b="1" lang="en-GB">
                <a:solidFill>
                  <a:schemeClr val="dk1"/>
                </a:solidFill>
              </a:rPr>
              <a:t>Welcome to </a:t>
            </a:r>
            <a:r>
              <a:rPr b="1" i="0" lang="en-GB" sz="4100" u="none" cap="none" strike="noStrike">
                <a:solidFill>
                  <a:schemeClr val="dk1"/>
                </a:solidFill>
                <a:latin typeface="Verdana"/>
                <a:ea typeface="Verdana"/>
                <a:cs typeface="Verdana"/>
                <a:sym typeface="Verdana"/>
              </a:rPr>
              <a:t>Year </a:t>
            </a:r>
            <a:r>
              <a:rPr b="1" lang="en-GB">
                <a:solidFill>
                  <a:schemeClr val="dk1"/>
                </a:solidFill>
              </a:rPr>
              <a:t>1</a:t>
            </a:r>
            <a:endParaRPr b="1" i="0" sz="4100" u="none" cap="none" strike="noStrike">
              <a:solidFill>
                <a:schemeClr val="dk1"/>
              </a:solidFill>
              <a:latin typeface="Verdana"/>
              <a:ea typeface="Verdana"/>
              <a:cs typeface="Verdana"/>
              <a:sym typeface="Verdana"/>
            </a:endParaRPr>
          </a:p>
        </p:txBody>
      </p:sp>
      <p:sp>
        <p:nvSpPr>
          <p:cNvPr id="167" name="Google Shape;167;p2"/>
          <p:cNvSpPr txBox="1"/>
          <p:nvPr>
            <p:ph idx="1" type="subTitle"/>
          </p:nvPr>
        </p:nvSpPr>
        <p:spPr>
          <a:xfrm>
            <a:off x="270000" y="1520185"/>
            <a:ext cx="8431200" cy="4939500"/>
          </a:xfrm>
          <a:prstGeom prst="rect">
            <a:avLst/>
          </a:prstGeom>
          <a:noFill/>
          <a:ln>
            <a:noFill/>
          </a:ln>
        </p:spPr>
        <p:txBody>
          <a:bodyPr anchorCtr="0" anchor="t" bIns="46700" lIns="93400" spcFirstLastPara="1" rIns="93400" wrap="square" tIns="46700">
            <a:noAutofit/>
          </a:bodyPr>
          <a:lstStyle/>
          <a:p>
            <a:pPr indent="0" lvl="0" marL="0" rtl="0" algn="l">
              <a:lnSpc>
                <a:spcPct val="115000"/>
              </a:lnSpc>
              <a:spcBef>
                <a:spcPts val="800"/>
              </a:spcBef>
              <a:spcAft>
                <a:spcPts val="0"/>
              </a:spcAft>
              <a:buClr>
                <a:schemeClr val="dk1"/>
              </a:buClr>
              <a:buSzPts val="1100"/>
              <a:buFont typeface="Arial"/>
              <a:buNone/>
            </a:pPr>
            <a:r>
              <a:rPr lang="en-GB" sz="3200">
                <a:solidFill>
                  <a:schemeClr val="dk1"/>
                </a:solidFill>
              </a:rPr>
              <a:t>Topics this year:</a:t>
            </a:r>
            <a:endParaRPr sz="3200">
              <a:solidFill>
                <a:schemeClr val="dk1"/>
              </a:solidFill>
            </a:endParaRPr>
          </a:p>
          <a:p>
            <a:pPr indent="-431800" lvl="0" marL="457200" rtl="0" algn="l">
              <a:lnSpc>
                <a:spcPct val="115000"/>
              </a:lnSpc>
              <a:spcBef>
                <a:spcPts val="800"/>
              </a:spcBef>
              <a:spcAft>
                <a:spcPts val="0"/>
              </a:spcAft>
              <a:buClr>
                <a:schemeClr val="dk1"/>
              </a:buClr>
              <a:buSzPts val="3200"/>
              <a:buChar char="●"/>
            </a:pPr>
            <a:r>
              <a:rPr lang="en-GB" sz="3200">
                <a:solidFill>
                  <a:schemeClr val="dk1"/>
                </a:solidFill>
              </a:rPr>
              <a:t>Autumn 1: </a:t>
            </a:r>
            <a:r>
              <a:rPr lang="en-GB" sz="3200">
                <a:solidFill>
                  <a:schemeClr val="dk1"/>
                </a:solidFill>
              </a:rPr>
              <a:t>Amazing Animals</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Autumn 2: Toys From the Past</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Spring 1 &amp; 2: Wonderful World</a:t>
            </a:r>
            <a:endParaRPr sz="3200">
              <a:solidFill>
                <a:srgbClr val="FF00FF"/>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Summer 1: Stones and Bones</a:t>
            </a:r>
            <a:endParaRPr sz="3200">
              <a:solidFill>
                <a:schemeClr val="dk1"/>
              </a:solidFill>
            </a:endParaRPr>
          </a:p>
          <a:p>
            <a:pPr indent="-431800" lvl="0" marL="457200" rtl="0" algn="l">
              <a:lnSpc>
                <a:spcPct val="115000"/>
              </a:lnSpc>
              <a:spcBef>
                <a:spcPts val="0"/>
              </a:spcBef>
              <a:spcAft>
                <a:spcPts val="0"/>
              </a:spcAft>
              <a:buClr>
                <a:schemeClr val="dk1"/>
              </a:buClr>
              <a:buSzPts val="3200"/>
              <a:buChar char="●"/>
            </a:pPr>
            <a:r>
              <a:rPr lang="en-GB" sz="3200">
                <a:solidFill>
                  <a:schemeClr val="dk1"/>
                </a:solidFill>
              </a:rPr>
              <a:t>Summer 2: ‘Treemendous’ Tales</a:t>
            </a:r>
            <a:endParaRPr sz="3200">
              <a:solidFill>
                <a:schemeClr val="dk1"/>
              </a:solidFill>
            </a:endParaRPr>
          </a:p>
          <a:p>
            <a:pPr indent="0" lvl="0" marL="457200" rtl="0" algn="l">
              <a:lnSpc>
                <a:spcPct val="115000"/>
              </a:lnSpc>
              <a:spcBef>
                <a:spcPts val="0"/>
              </a:spcBef>
              <a:spcAft>
                <a:spcPts val="0"/>
              </a:spcAft>
              <a:buSzPts val="2000"/>
              <a:buNone/>
            </a:pPr>
            <a:r>
              <a:t/>
            </a:r>
            <a:endParaRPr sz="2100">
              <a:solidFill>
                <a:schemeClr val="dk1"/>
              </a:solidFill>
            </a:endParaRPr>
          </a:p>
          <a:p>
            <a:pPr indent="0" lvl="0" marL="0" rtl="0" algn="l">
              <a:lnSpc>
                <a:spcPct val="115000"/>
              </a:lnSpc>
              <a:spcBef>
                <a:spcPts val="0"/>
              </a:spcBef>
              <a:spcAft>
                <a:spcPts val="0"/>
              </a:spcAft>
              <a:buSzPts val="2000"/>
              <a:buNone/>
            </a:pPr>
            <a:r>
              <a:rPr i="1" lang="en-GB" sz="2100">
                <a:solidFill>
                  <a:schemeClr val="accent1"/>
                </a:solidFill>
              </a:rPr>
              <a:t>Financial assistance may be available for trips/visits, please speak to the class teacher in the first instance.</a:t>
            </a:r>
            <a:endParaRPr i="1" sz="2100">
              <a:solidFill>
                <a:schemeClr val="accent1"/>
              </a:solidFill>
            </a:endParaRPr>
          </a:p>
          <a:p>
            <a:pPr indent="0" lvl="0" marL="0" marR="0" rtl="0" algn="l">
              <a:lnSpc>
                <a:spcPct val="90000"/>
              </a:lnSpc>
              <a:spcBef>
                <a:spcPts val="0"/>
              </a:spcBef>
              <a:spcAft>
                <a:spcPts val="0"/>
              </a:spcAft>
              <a:buClr>
                <a:schemeClr val="lt2"/>
              </a:buClr>
              <a:buSzPts val="1850"/>
              <a:buFont typeface="Noto Sans Symbols"/>
              <a:buNone/>
            </a:pPr>
            <a:r>
              <a:t/>
            </a:r>
            <a:endParaRPr/>
          </a:p>
        </p:txBody>
      </p:sp>
      <p:pic>
        <p:nvPicPr>
          <p:cNvPr descr="\\2107srv001\staff$\kkowalska\Documents\My Pictures\Morley_Logo_Type_Large_blk.jpg" id="168" name="Google Shape;168;p2"/>
          <p:cNvPicPr preferRelativeResize="0"/>
          <p:nvPr/>
        </p:nvPicPr>
        <p:blipFill rotWithShape="1">
          <a:blip r:embed="rId3">
            <a:alphaModFix/>
          </a:blip>
          <a:srcRect b="0" l="0" r="0" t="0"/>
          <a:stretch/>
        </p:blipFill>
        <p:spPr>
          <a:xfrm>
            <a:off x="7254775" y="342404"/>
            <a:ext cx="1346240" cy="16561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
          <p:cNvSpPr txBox="1"/>
          <p:nvPr>
            <p:ph type="title"/>
          </p:nvPr>
        </p:nvSpPr>
        <p:spPr>
          <a:xfrm>
            <a:off x="196697" y="196536"/>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Every Day Attendance</a:t>
            </a:r>
            <a:endParaRPr b="1" i="0" sz="3300" u="none" cap="none" strike="noStrike">
              <a:solidFill>
                <a:schemeClr val="dk1"/>
              </a:solidFill>
              <a:latin typeface="Verdana"/>
              <a:ea typeface="Verdana"/>
              <a:cs typeface="Verdana"/>
              <a:sym typeface="Verdana"/>
            </a:endParaRPr>
          </a:p>
        </p:txBody>
      </p:sp>
      <p:sp>
        <p:nvSpPr>
          <p:cNvPr id="176" name="Google Shape;176;p3"/>
          <p:cNvSpPr txBox="1"/>
          <p:nvPr>
            <p:ph idx="1" type="body"/>
          </p:nvPr>
        </p:nvSpPr>
        <p:spPr>
          <a:xfrm>
            <a:off x="196675" y="692150"/>
            <a:ext cx="8931600" cy="25908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0"/>
              </a:spcBef>
              <a:spcAft>
                <a:spcPts val="0"/>
              </a:spcAft>
              <a:buClr>
                <a:schemeClr val="dk1"/>
              </a:buClr>
              <a:buSzPts val="2400"/>
              <a:buChar char="○"/>
            </a:pPr>
            <a:r>
              <a:rPr lang="en-GB" sz="2400">
                <a:solidFill>
                  <a:schemeClr val="dk1"/>
                </a:solidFill>
              </a:rPr>
              <a:t>Children arrive at school at 8:40, ready to come </a:t>
            </a:r>
            <a:endParaRPr sz="2400">
              <a:solidFill>
                <a:schemeClr val="dk1"/>
              </a:solidFill>
            </a:endParaRPr>
          </a:p>
          <a:p>
            <a:pPr indent="0" lvl="0" marL="457200" rtl="0" algn="l">
              <a:lnSpc>
                <a:spcPct val="100000"/>
              </a:lnSpc>
              <a:spcBef>
                <a:spcPts val="0"/>
              </a:spcBef>
              <a:spcAft>
                <a:spcPts val="0"/>
              </a:spcAft>
              <a:buSzPts val="1800"/>
              <a:buNone/>
            </a:pPr>
            <a:r>
              <a:rPr lang="en-GB" sz="2400">
                <a:solidFill>
                  <a:schemeClr val="dk1"/>
                </a:solidFill>
              </a:rPr>
              <a:t>into school at 8:45 when the gates will be closed.</a:t>
            </a:r>
            <a:endParaRPr sz="2400">
              <a:solidFill>
                <a:schemeClr val="dk1"/>
              </a:solidFill>
            </a:endParaRPr>
          </a:p>
          <a:p>
            <a:pPr indent="0" lvl="0" marL="457200" rtl="0" algn="l">
              <a:lnSpc>
                <a:spcPct val="100000"/>
              </a:lnSpc>
              <a:spcBef>
                <a:spcPts val="0"/>
              </a:spcBef>
              <a:spcAft>
                <a:spcPts val="0"/>
              </a:spcAft>
              <a:buSzPts val="1800"/>
              <a:buNone/>
            </a:pPr>
            <a:r>
              <a:rPr lang="en-GB" sz="2400">
                <a:solidFill>
                  <a:schemeClr val="dk1"/>
                </a:solidFill>
              </a:rPr>
              <a:t>Teachers take the register at 8:45.</a:t>
            </a:r>
            <a:endParaRPr/>
          </a:p>
          <a:p>
            <a:pPr indent="-381000" lvl="0" marL="457200" marR="0" rtl="0" algn="l">
              <a:lnSpc>
                <a:spcPct val="100000"/>
              </a:lnSpc>
              <a:spcBef>
                <a:spcPts val="0"/>
              </a:spcBef>
              <a:spcAft>
                <a:spcPts val="0"/>
              </a:spcAft>
              <a:buClr>
                <a:schemeClr val="dk1"/>
              </a:buClr>
              <a:buSzPts val="2400"/>
              <a:buChar char="○"/>
            </a:pPr>
            <a:r>
              <a:rPr lang="en-GB" sz="2400">
                <a:solidFill>
                  <a:schemeClr val="dk1"/>
                </a:solidFill>
              </a:rPr>
              <a:t>Punctual arrival is important, as teaching starts promptly - aim for 100% attendance!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Did you know…?</a:t>
            </a:r>
            <a:endParaRPr sz="880">
              <a:solidFill>
                <a:schemeClr val="dk1"/>
              </a:solidFill>
            </a:endParaRPr>
          </a:p>
        </p:txBody>
      </p:sp>
      <p:pic>
        <p:nvPicPr>
          <p:cNvPr id="177" name="Google Shape;177;p3"/>
          <p:cNvPicPr preferRelativeResize="0"/>
          <p:nvPr/>
        </p:nvPicPr>
        <p:blipFill rotWithShape="1">
          <a:blip r:embed="rId3">
            <a:alphaModFix/>
          </a:blip>
          <a:srcRect b="0" l="0" r="0" t="0"/>
          <a:stretch/>
        </p:blipFill>
        <p:spPr>
          <a:xfrm>
            <a:off x="1022550" y="3175075"/>
            <a:ext cx="7279839" cy="3732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138fa1646b7_0_0"/>
          <p:cNvSpPr txBox="1"/>
          <p:nvPr>
            <p:ph type="title"/>
          </p:nvPr>
        </p:nvSpPr>
        <p:spPr>
          <a:xfrm>
            <a:off x="231980" y="161330"/>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Every Day Attendance</a:t>
            </a:r>
            <a:endParaRPr b="1" i="0" sz="3300" u="none" cap="none" strike="noStrike">
              <a:solidFill>
                <a:schemeClr val="dk1"/>
              </a:solidFill>
              <a:latin typeface="Verdana"/>
              <a:ea typeface="Verdana"/>
              <a:cs typeface="Verdana"/>
              <a:sym typeface="Verdana"/>
            </a:endParaRPr>
          </a:p>
        </p:txBody>
      </p:sp>
      <p:sp>
        <p:nvSpPr>
          <p:cNvPr id="185" name="Google Shape;185;g138fa1646b7_0_0"/>
          <p:cNvSpPr txBox="1"/>
          <p:nvPr>
            <p:ph idx="1" type="body"/>
          </p:nvPr>
        </p:nvSpPr>
        <p:spPr>
          <a:xfrm>
            <a:off x="382755" y="1450588"/>
            <a:ext cx="8314800" cy="44235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Please inform the School Office if your child is unwell on the morning of the illness (email or phone message).</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Any medication must be in the original packaging, in a named bag and handed in to the Office - </a:t>
            </a:r>
            <a:r>
              <a:rPr b="1" lang="en-GB" sz="2400">
                <a:solidFill>
                  <a:schemeClr val="dk1"/>
                </a:solidFill>
              </a:rPr>
              <a:t>there is a form to complete.</a:t>
            </a:r>
            <a:endParaRPr b="1"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48 hours is needed before returning to school following diarrhoea and/or vomiting.</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Term time absence, other than illness, is only authorised by the Head Teacher in exceptional circumstances - see Attendance Policy on the school website.</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138fa1646b7_0_8"/>
          <p:cNvSpPr txBox="1"/>
          <p:nvPr>
            <p:ph type="title"/>
          </p:nvPr>
        </p:nvSpPr>
        <p:spPr>
          <a:xfrm>
            <a:off x="231980" y="161330"/>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lang="en-GB">
                <a:solidFill>
                  <a:schemeClr val="dk1"/>
                </a:solidFill>
              </a:rPr>
              <a:t>Asthma &amp; Allergies</a:t>
            </a:r>
            <a:endParaRPr b="1" i="0" sz="3300" u="none" cap="none" strike="noStrike">
              <a:solidFill>
                <a:schemeClr val="dk1"/>
              </a:solidFill>
              <a:latin typeface="Verdana"/>
              <a:ea typeface="Verdana"/>
              <a:cs typeface="Verdana"/>
              <a:sym typeface="Verdana"/>
            </a:endParaRPr>
          </a:p>
        </p:txBody>
      </p:sp>
      <p:sp>
        <p:nvSpPr>
          <p:cNvPr id="193" name="Google Shape;193;g138fa1646b7_0_8"/>
          <p:cNvSpPr txBox="1"/>
          <p:nvPr>
            <p:ph idx="1" type="body"/>
          </p:nvPr>
        </p:nvSpPr>
        <p:spPr>
          <a:xfrm>
            <a:off x="382750" y="1622875"/>
            <a:ext cx="8749500" cy="49248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Please do not send in nuts or nut products (including Nutella type spreads) as part of snacks or packed lunches - we have a number of children and staff with life-threatening allergies. </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Inhalers &amp; spacers should be named and in a bag (for hygiene reasons). They are kept in a central place in class.  An asthma card must be completed.</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Epi-pens should be in date, in a named container and handed to the School Office with the protocol.</a:t>
            </a:r>
            <a:endParaRPr sz="24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b="1" lang="en-GB" sz="2400">
                <a:solidFill>
                  <a:schemeClr val="dk1"/>
                </a:solidFill>
              </a:rPr>
              <a:t>It is the parent/carer’s responsibility to ensure inhalers and auto-injectors are in date </a:t>
            </a:r>
            <a:endParaRPr b="1" sz="2400">
              <a:solidFill>
                <a:schemeClr val="dk1"/>
              </a:solidFill>
            </a:endParaRPr>
          </a:p>
          <a:p>
            <a:pPr indent="0" lvl="0" marL="457200" marR="0" rtl="0" algn="l">
              <a:lnSpc>
                <a:spcPct val="100000"/>
              </a:lnSpc>
              <a:spcBef>
                <a:spcPts val="0"/>
              </a:spcBef>
              <a:spcAft>
                <a:spcPts val="0"/>
              </a:spcAft>
              <a:buSzPts val="1800"/>
              <a:buNone/>
            </a:pPr>
            <a:r>
              <a:rPr b="1" lang="en-GB" sz="2400">
                <a:solidFill>
                  <a:schemeClr val="dk1"/>
                </a:solidFill>
              </a:rPr>
              <a:t>and in school.</a:t>
            </a:r>
            <a:endParaRPr b="1" i="0" sz="880" u="none" cap="none" strike="noStrike">
              <a:solidFill>
                <a:schemeClr val="dk1"/>
              </a:solidFill>
            </a:endParaRPr>
          </a:p>
          <a:p>
            <a:pPr indent="0" lvl="0" marL="0" marR="0" rtl="0" algn="l">
              <a:lnSpc>
                <a:spcPct val="80000"/>
              </a:lnSpc>
              <a:spcBef>
                <a:spcPts val="789"/>
              </a:spcBef>
              <a:spcAft>
                <a:spcPts val="0"/>
              </a:spcAft>
              <a:buSzPts val="1800"/>
              <a:buNone/>
            </a:pPr>
            <a:r>
              <a:rPr b="0" i="0" lang="en-GB" sz="880" u="none" cap="none" strike="noStrike">
                <a:solidFill>
                  <a:schemeClr val="dk1"/>
                </a:solidFill>
                <a:latin typeface="Verdana"/>
                <a:ea typeface="Verdana"/>
                <a:cs typeface="Verdana"/>
                <a:sym typeface="Verdana"/>
              </a:rPr>
              <a:t>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rPr i="1" lang="en-GB" sz="1380">
                <a:solidFill>
                  <a:schemeClr val="dk1"/>
                </a:solidFill>
              </a:rPr>
              <a:t>See our Medicines in School policy on the school website</a:t>
            </a:r>
            <a:endParaRPr i="1" sz="1380">
              <a:solidFill>
                <a:schemeClr val="dk1"/>
              </a:solidFill>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
          <p:cNvSpPr txBox="1"/>
          <p:nvPr>
            <p:ph type="title"/>
          </p:nvPr>
        </p:nvSpPr>
        <p:spPr>
          <a:xfrm>
            <a:off x="231980" y="161330"/>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1</a:t>
            </a:r>
            <a:r>
              <a:rPr b="1" i="0" lang="en-GB" sz="3300" u="none" cap="none" strike="noStrike">
                <a:solidFill>
                  <a:schemeClr val="dk1"/>
                </a:solidFill>
                <a:latin typeface="Verdana"/>
                <a:ea typeface="Verdana"/>
                <a:cs typeface="Verdana"/>
                <a:sym typeface="Verdana"/>
              </a:rPr>
              <a:t> Essentials: Every Day</a:t>
            </a:r>
            <a:endParaRPr b="1" i="0" sz="3300" u="none" cap="none" strike="noStrike">
              <a:solidFill>
                <a:schemeClr val="dk1"/>
              </a:solidFill>
              <a:latin typeface="Verdana"/>
              <a:ea typeface="Verdana"/>
              <a:cs typeface="Verdana"/>
              <a:sym typeface="Verdana"/>
            </a:endParaRPr>
          </a:p>
        </p:txBody>
      </p:sp>
      <p:sp>
        <p:nvSpPr>
          <p:cNvPr id="201" name="Google Shape;201;p4"/>
          <p:cNvSpPr txBox="1"/>
          <p:nvPr>
            <p:ph idx="1" type="body"/>
          </p:nvPr>
        </p:nvSpPr>
        <p:spPr>
          <a:xfrm>
            <a:off x="223100" y="1902875"/>
            <a:ext cx="8878800" cy="4423500"/>
          </a:xfrm>
          <a:prstGeom prst="rect">
            <a:avLst/>
          </a:prstGeom>
          <a:noFill/>
          <a:ln>
            <a:noFill/>
          </a:ln>
        </p:spPr>
        <p:txBody>
          <a:bodyPr anchorCtr="0" anchor="ctr" bIns="46700" lIns="93400" spcFirstLastPara="1" rIns="93400" wrap="square" tIns="46700">
            <a:noAutofit/>
          </a:bodyPr>
          <a:lstStyle/>
          <a:p>
            <a:pPr indent="-381000" lvl="0" marL="457200" marR="0" rtl="0" algn="l">
              <a:lnSpc>
                <a:spcPct val="100000"/>
              </a:lnSpc>
              <a:spcBef>
                <a:spcPts val="0"/>
              </a:spcBef>
              <a:spcAft>
                <a:spcPts val="0"/>
              </a:spcAft>
              <a:buClr>
                <a:schemeClr val="dk1"/>
              </a:buClr>
              <a:buSzPts val="2400"/>
              <a:buChar char="○"/>
            </a:pPr>
            <a:r>
              <a:rPr lang="en-GB" sz="2400">
                <a:solidFill>
                  <a:schemeClr val="dk1"/>
                </a:solidFill>
              </a:rPr>
              <a:t>Water bottles should be brought into school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daily. Children can refill them in school as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needed and must take them home to clean </a:t>
            </a:r>
            <a:endParaRPr sz="2400">
              <a:solidFill>
                <a:schemeClr val="dk1"/>
              </a:solidFill>
            </a:endParaRPr>
          </a:p>
          <a:p>
            <a:pPr indent="0" lvl="0" marL="457200" marR="0" rtl="0" algn="l">
              <a:lnSpc>
                <a:spcPct val="100000"/>
              </a:lnSpc>
              <a:spcBef>
                <a:spcPts val="0"/>
              </a:spcBef>
              <a:spcAft>
                <a:spcPts val="0"/>
              </a:spcAft>
              <a:buSzPts val="1800"/>
              <a:buNone/>
            </a:pPr>
            <a:r>
              <a:rPr lang="en-GB" sz="2400">
                <a:solidFill>
                  <a:schemeClr val="dk1"/>
                </a:solidFill>
              </a:rPr>
              <a:t>at the end of the day - water only please, </a:t>
            </a:r>
            <a:endParaRPr sz="2400">
              <a:solidFill>
                <a:schemeClr val="dk1"/>
              </a:solidFill>
            </a:endParaRPr>
          </a:p>
          <a:p>
            <a:pPr indent="0" lvl="0" marL="457200" marR="0" rtl="0" algn="l">
              <a:lnSpc>
                <a:spcPct val="100000"/>
              </a:lnSpc>
              <a:spcBef>
                <a:spcPts val="0"/>
              </a:spcBef>
              <a:spcAft>
                <a:spcPts val="0"/>
              </a:spcAft>
              <a:buSzPts val="1800"/>
              <a:buNone/>
            </a:pPr>
            <a:r>
              <a:rPr i="1" lang="en-GB" sz="2400">
                <a:solidFill>
                  <a:schemeClr val="dk1"/>
                </a:solidFill>
              </a:rPr>
              <a:t>no squash, juice or fizzy drinks</a:t>
            </a:r>
            <a:r>
              <a:rPr lang="en-GB" sz="2400">
                <a:solidFill>
                  <a:schemeClr val="dk1"/>
                </a:solidFill>
              </a:rPr>
              <a:t>.</a:t>
            </a:r>
            <a:endParaRPr/>
          </a:p>
          <a:p>
            <a:pPr indent="-228600" lvl="0" marL="457200" marR="0" rtl="0" algn="l">
              <a:lnSpc>
                <a:spcPct val="100000"/>
              </a:lnSpc>
              <a:spcBef>
                <a:spcPts val="0"/>
              </a:spcBef>
              <a:spcAft>
                <a:spcPts val="0"/>
              </a:spcAft>
              <a:buClr>
                <a:schemeClr val="dk1"/>
              </a:buClr>
              <a:buSzPts val="2400"/>
              <a:buNone/>
            </a:pPr>
            <a:r>
              <a:t/>
            </a:r>
            <a:endParaRPr sz="1000">
              <a:solidFill>
                <a:schemeClr val="dk1"/>
              </a:solidFill>
            </a:endParaRPr>
          </a:p>
          <a:p>
            <a:pPr indent="-381000" lvl="0" marL="457200" marR="0" rtl="0" algn="l">
              <a:lnSpc>
                <a:spcPct val="100000"/>
              </a:lnSpc>
              <a:spcBef>
                <a:spcPts val="1000"/>
              </a:spcBef>
              <a:spcAft>
                <a:spcPts val="0"/>
              </a:spcAft>
              <a:buClr>
                <a:schemeClr val="dk1"/>
              </a:buClr>
              <a:buSzPts val="2400"/>
              <a:buFont typeface="Verdana"/>
              <a:buChar char="○"/>
            </a:pPr>
            <a:r>
              <a:rPr b="0" i="0" lang="en-GB" sz="2400" u="none" cap="none" strike="noStrike">
                <a:solidFill>
                  <a:schemeClr val="dk1"/>
                </a:solidFill>
                <a:latin typeface="Verdana"/>
                <a:ea typeface="Verdana"/>
                <a:cs typeface="Verdana"/>
                <a:sym typeface="Verdana"/>
              </a:rPr>
              <a:t>Clothing suitable for the weather and activities: </a:t>
            </a:r>
            <a:endParaRPr sz="2400">
              <a:solidFill>
                <a:schemeClr val="dk1"/>
              </a:solidFill>
            </a:endParaRPr>
          </a:p>
          <a:p>
            <a:pPr indent="0" lvl="0" marL="457200" marR="0" rtl="0" algn="l">
              <a:lnSpc>
                <a:spcPct val="100000"/>
              </a:lnSpc>
              <a:spcBef>
                <a:spcPts val="1000"/>
              </a:spcBef>
              <a:spcAft>
                <a:spcPts val="0"/>
              </a:spcAft>
              <a:buSzPts val="1800"/>
              <a:buNone/>
            </a:pPr>
            <a:r>
              <a:rPr lang="en-GB" sz="2400">
                <a:solidFill>
                  <a:schemeClr val="dk1"/>
                </a:solidFill>
              </a:rPr>
              <a:t>coat</a:t>
            </a:r>
            <a:r>
              <a:rPr b="0" i="0" lang="en-GB" sz="2400" u="none" cap="none" strike="noStrike">
                <a:solidFill>
                  <a:schemeClr val="dk1"/>
                </a:solidFill>
                <a:latin typeface="Verdana"/>
                <a:ea typeface="Verdana"/>
                <a:cs typeface="Verdana"/>
                <a:sym typeface="Verdana"/>
              </a:rPr>
              <a:t> (hats &amp;</a:t>
            </a:r>
            <a:r>
              <a:rPr lang="en-GB" sz="2400">
                <a:solidFill>
                  <a:schemeClr val="dk1"/>
                </a:solidFill>
              </a:rPr>
              <a:t> </a:t>
            </a:r>
            <a:r>
              <a:rPr b="0" i="0" lang="en-GB" sz="2400" u="none" cap="none" strike="noStrike">
                <a:solidFill>
                  <a:schemeClr val="dk1"/>
                </a:solidFill>
                <a:latin typeface="Verdana"/>
                <a:ea typeface="Verdana"/>
                <a:cs typeface="Verdana"/>
                <a:sym typeface="Verdana"/>
              </a:rPr>
              <a:t>gloves in winter) and sensible shoes for outdoor playtimes</a:t>
            </a:r>
            <a:r>
              <a:rPr lang="en-GB" sz="2400">
                <a:solidFill>
                  <a:schemeClr val="dk1"/>
                </a:solidFill>
              </a:rPr>
              <a:t> (especially for Forest School).</a:t>
            </a:r>
            <a:endParaRPr/>
          </a:p>
          <a:p>
            <a:pPr indent="-228600" lvl="0" marL="457200" marR="0" rtl="0" algn="l">
              <a:lnSpc>
                <a:spcPct val="100000"/>
              </a:lnSpc>
              <a:spcBef>
                <a:spcPts val="1000"/>
              </a:spcBef>
              <a:spcAft>
                <a:spcPts val="0"/>
              </a:spcAft>
              <a:buClr>
                <a:schemeClr val="dk1"/>
              </a:buClr>
              <a:buSzPts val="2400"/>
              <a:buFont typeface="Verdana"/>
              <a:buNone/>
            </a:pPr>
            <a:r>
              <a:t/>
            </a:r>
            <a:endParaRPr sz="10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b="0" i="0" lang="en-GB" sz="2400" u="none" cap="none" strike="noStrike">
                <a:solidFill>
                  <a:schemeClr val="dk1"/>
                </a:solidFill>
                <a:latin typeface="Verdana"/>
                <a:ea typeface="Verdana"/>
                <a:cs typeface="Verdana"/>
                <a:sym typeface="Verdana"/>
              </a:rPr>
              <a:t>Book bag: </a:t>
            </a:r>
            <a:r>
              <a:rPr lang="en-GB" sz="2400">
                <a:solidFill>
                  <a:schemeClr val="dk1"/>
                </a:solidFill>
              </a:rPr>
              <a:t>Reading book &amp; Reading Record DAILY!</a:t>
            </a:r>
            <a:endParaRPr/>
          </a:p>
          <a:p>
            <a:pPr indent="-228600" lvl="0" marL="457200" marR="0" rtl="0" algn="l">
              <a:lnSpc>
                <a:spcPct val="100000"/>
              </a:lnSpc>
              <a:spcBef>
                <a:spcPts val="1000"/>
              </a:spcBef>
              <a:spcAft>
                <a:spcPts val="0"/>
              </a:spcAft>
              <a:buClr>
                <a:schemeClr val="dk1"/>
              </a:buClr>
              <a:buSzPts val="2400"/>
              <a:buNone/>
            </a:pPr>
            <a:r>
              <a:t/>
            </a:r>
            <a:endParaRPr sz="1000">
              <a:solidFill>
                <a:schemeClr val="dk1"/>
              </a:solidFill>
            </a:endParaRPr>
          </a:p>
          <a:p>
            <a:pPr indent="-381000" lvl="0" marL="457200" marR="0" rtl="0" algn="l">
              <a:lnSpc>
                <a:spcPct val="100000"/>
              </a:lnSpc>
              <a:spcBef>
                <a:spcPts val="1000"/>
              </a:spcBef>
              <a:spcAft>
                <a:spcPts val="0"/>
              </a:spcAft>
              <a:buClr>
                <a:schemeClr val="dk1"/>
              </a:buClr>
              <a:buSzPts val="2400"/>
              <a:buChar char="○"/>
            </a:pPr>
            <a:r>
              <a:rPr lang="en-GB" sz="2400">
                <a:solidFill>
                  <a:schemeClr val="dk1"/>
                </a:solidFill>
              </a:rPr>
              <a:t>PE Kit should be named, in a bag, in school and taken home to wash!</a:t>
            </a:r>
            <a:endParaRPr sz="2400">
              <a:solidFill>
                <a:schemeClr val="dk1"/>
              </a:solidFill>
            </a:endParaRPr>
          </a:p>
          <a:p>
            <a:pPr indent="0" lvl="0" marL="0" marR="0" rtl="0" algn="l">
              <a:lnSpc>
                <a:spcPct val="80000"/>
              </a:lnSpc>
              <a:spcBef>
                <a:spcPts val="1000"/>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rPr b="0" i="0" lang="en-GB" sz="880" u="none" cap="none" strike="noStrike">
                <a:solidFill>
                  <a:schemeClr val="dk1"/>
                </a:solidFill>
                <a:latin typeface="Verdana"/>
                <a:ea typeface="Verdana"/>
                <a:cs typeface="Verdana"/>
                <a:sym typeface="Verdana"/>
              </a:rPr>
              <a:t>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pic>
        <p:nvPicPr>
          <p:cNvPr id="202" name="Google Shape;202;p4"/>
          <p:cNvPicPr preferRelativeResize="0"/>
          <p:nvPr/>
        </p:nvPicPr>
        <p:blipFill rotWithShape="1">
          <a:blip r:embed="rId3">
            <a:alphaModFix/>
          </a:blip>
          <a:srcRect b="0" l="0" r="0" t="0"/>
          <a:stretch/>
        </p:blipFill>
        <p:spPr>
          <a:xfrm>
            <a:off x="7828872" y="415181"/>
            <a:ext cx="1366850" cy="25661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5"/>
          <p:cNvSpPr txBox="1"/>
          <p:nvPr>
            <p:ph type="title"/>
          </p:nvPr>
        </p:nvSpPr>
        <p:spPr>
          <a:xfrm>
            <a:off x="430150" y="234636"/>
            <a:ext cx="73047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1</a:t>
            </a:r>
            <a:r>
              <a:rPr b="1" i="0" lang="en-GB" sz="3300" u="none" cap="none" strike="noStrike">
                <a:solidFill>
                  <a:schemeClr val="dk1"/>
                </a:solidFill>
                <a:latin typeface="Verdana"/>
                <a:ea typeface="Verdana"/>
                <a:cs typeface="Verdana"/>
                <a:sym typeface="Verdana"/>
              </a:rPr>
              <a:t> Essentials: Every Day</a:t>
            </a:r>
            <a:endParaRPr b="1" i="0" sz="3300" u="none" cap="none" strike="noStrike">
              <a:solidFill>
                <a:schemeClr val="dk1"/>
              </a:solidFill>
              <a:latin typeface="Verdana"/>
              <a:ea typeface="Verdana"/>
              <a:cs typeface="Verdana"/>
              <a:sym typeface="Verdana"/>
            </a:endParaRPr>
          </a:p>
        </p:txBody>
      </p:sp>
      <p:sp>
        <p:nvSpPr>
          <p:cNvPr id="210" name="Google Shape;210;p5"/>
          <p:cNvSpPr txBox="1"/>
          <p:nvPr>
            <p:ph idx="1" type="body"/>
          </p:nvPr>
        </p:nvSpPr>
        <p:spPr>
          <a:xfrm>
            <a:off x="397538" y="1706800"/>
            <a:ext cx="8529900" cy="4862400"/>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973"/>
              </a:spcBef>
              <a:spcAft>
                <a:spcPts val="0"/>
              </a:spcAft>
              <a:buSzPts val="1800"/>
              <a:buNone/>
            </a:pPr>
            <a:r>
              <a:rPr lang="en-GB" sz="2400">
                <a:solidFill>
                  <a:schemeClr val="dk1"/>
                </a:solidFill>
              </a:rPr>
              <a:t>Please </a:t>
            </a:r>
            <a:r>
              <a:rPr b="1" lang="en-GB" sz="2400" u="sng">
                <a:solidFill>
                  <a:schemeClr val="dk1"/>
                </a:solidFill>
              </a:rPr>
              <a:t>do not</a:t>
            </a:r>
            <a:r>
              <a:rPr b="1" lang="en-GB" sz="2400">
                <a:solidFill>
                  <a:schemeClr val="dk1"/>
                </a:solidFill>
              </a:rPr>
              <a:t> </a:t>
            </a:r>
            <a:r>
              <a:rPr lang="en-GB" sz="2400">
                <a:solidFill>
                  <a:schemeClr val="dk1"/>
                </a:solidFill>
              </a:rPr>
              <a:t>bring in:</a:t>
            </a:r>
            <a:endParaRPr sz="2400">
              <a:solidFill>
                <a:schemeClr val="dk1"/>
              </a:solidFill>
            </a:endParaRPr>
          </a:p>
          <a:p>
            <a:pPr indent="0" lvl="0" marL="0" marR="0" rtl="0" algn="l">
              <a:lnSpc>
                <a:spcPct val="80000"/>
              </a:lnSpc>
              <a:spcBef>
                <a:spcPts val="973"/>
              </a:spcBef>
              <a:spcAft>
                <a:spcPts val="0"/>
              </a:spcAft>
              <a:buSzPts val="1800"/>
              <a:buNone/>
            </a:pPr>
            <a:r>
              <a:t/>
            </a:r>
            <a:endParaRPr sz="9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Show and tell items unless requested as part of a project or home learning task.</a:t>
            </a:r>
            <a:endParaRPr sz="2400">
              <a:solidFill>
                <a:schemeClr val="dk1"/>
              </a:solidFill>
            </a:endParaRPr>
          </a:p>
          <a:p>
            <a:pPr indent="0" lvl="0" marL="457200" marR="0" rtl="0" algn="l">
              <a:lnSpc>
                <a:spcPct val="80000"/>
              </a:lnSpc>
              <a:spcBef>
                <a:spcPts val="973"/>
              </a:spcBef>
              <a:spcAft>
                <a:spcPts val="0"/>
              </a:spcAft>
              <a:buSzPts val="1800"/>
              <a:buNone/>
            </a:pPr>
            <a:r>
              <a:t/>
            </a:r>
            <a:endParaRPr sz="10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Pencil cases - all stationery is provided.</a:t>
            </a:r>
            <a:endParaRPr sz="2400">
              <a:solidFill>
                <a:schemeClr val="dk1"/>
              </a:solidFill>
            </a:endParaRPr>
          </a:p>
          <a:p>
            <a:pPr indent="0" lvl="0" marL="457200" marR="0" rtl="0" algn="l">
              <a:lnSpc>
                <a:spcPct val="80000"/>
              </a:lnSpc>
              <a:spcBef>
                <a:spcPts val="973"/>
              </a:spcBef>
              <a:spcAft>
                <a:spcPts val="0"/>
              </a:spcAft>
              <a:buSzPts val="1800"/>
              <a:buNone/>
            </a:pPr>
            <a:r>
              <a:t/>
            </a:r>
            <a:endParaRPr sz="10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Toys, </a:t>
            </a:r>
            <a:r>
              <a:rPr i="1" lang="en-GB" sz="2400">
                <a:solidFill>
                  <a:schemeClr val="dk1"/>
                </a:solidFill>
              </a:rPr>
              <a:t>including collector cards</a:t>
            </a:r>
            <a:r>
              <a:rPr lang="en-GB" sz="2400">
                <a:solidFill>
                  <a:schemeClr val="dk1"/>
                </a:solidFill>
              </a:rPr>
              <a:t>.</a:t>
            </a:r>
            <a:endParaRPr sz="2400">
              <a:solidFill>
                <a:schemeClr val="dk1"/>
              </a:solidFill>
            </a:endParaRPr>
          </a:p>
          <a:p>
            <a:pPr indent="0" lvl="0" marL="457200" marR="0" rtl="0" algn="l">
              <a:lnSpc>
                <a:spcPct val="80000"/>
              </a:lnSpc>
              <a:spcBef>
                <a:spcPts val="973"/>
              </a:spcBef>
              <a:spcAft>
                <a:spcPts val="0"/>
              </a:spcAft>
              <a:buSzPts val="1800"/>
              <a:buNone/>
            </a:pPr>
            <a:r>
              <a:t/>
            </a:r>
            <a:endParaRPr sz="1000">
              <a:solidFill>
                <a:schemeClr val="dk1"/>
              </a:solidFill>
            </a:endParaRPr>
          </a:p>
          <a:p>
            <a:pPr indent="-381000" lvl="0" marL="457200" marR="0" rtl="0" algn="l">
              <a:lnSpc>
                <a:spcPct val="80000"/>
              </a:lnSpc>
              <a:spcBef>
                <a:spcPts val="973"/>
              </a:spcBef>
              <a:spcAft>
                <a:spcPts val="0"/>
              </a:spcAft>
              <a:buClr>
                <a:schemeClr val="dk1"/>
              </a:buClr>
              <a:buSzPts val="2400"/>
              <a:buChar char="○"/>
            </a:pPr>
            <a:r>
              <a:rPr lang="en-GB" sz="2400">
                <a:solidFill>
                  <a:schemeClr val="dk1"/>
                </a:solidFill>
              </a:rPr>
              <a:t>Jewellery (small studs only for pierced ears).</a:t>
            </a:r>
            <a:endParaRPr sz="2400">
              <a:solidFill>
                <a:schemeClr val="dk1"/>
              </a:solidFill>
            </a:endParaRPr>
          </a:p>
          <a:p>
            <a:pPr indent="0" lvl="0" marL="457200" marR="0" rtl="0" algn="l">
              <a:lnSpc>
                <a:spcPct val="80000"/>
              </a:lnSpc>
              <a:spcBef>
                <a:spcPts val="973"/>
              </a:spcBef>
              <a:spcAft>
                <a:spcPts val="0"/>
              </a:spcAft>
              <a:buSzPts val="1800"/>
              <a:buNone/>
            </a:pPr>
            <a:r>
              <a:t/>
            </a:r>
            <a:endParaRPr sz="2400">
              <a:solidFill>
                <a:schemeClr val="dk1"/>
              </a:solidFill>
            </a:endParaRPr>
          </a:p>
          <a:p>
            <a:pPr indent="-381000" lvl="0" marL="457200" rtl="0" algn="l">
              <a:lnSpc>
                <a:spcPct val="80000"/>
              </a:lnSpc>
              <a:spcBef>
                <a:spcPts val="973"/>
              </a:spcBef>
              <a:spcAft>
                <a:spcPts val="0"/>
              </a:spcAft>
              <a:buClr>
                <a:schemeClr val="dk1"/>
              </a:buClr>
              <a:buSzPts val="2400"/>
              <a:buChar char="○"/>
            </a:pPr>
            <a:r>
              <a:rPr lang="en-GB" sz="2400">
                <a:solidFill>
                  <a:schemeClr val="dk1"/>
                </a:solidFill>
              </a:rPr>
              <a:t>EY and KS1 have free fruit/veg snacks, no need </a:t>
            </a:r>
            <a:endParaRPr sz="2400">
              <a:solidFill>
                <a:schemeClr val="dk1"/>
              </a:solidFill>
            </a:endParaRPr>
          </a:p>
          <a:p>
            <a:pPr indent="0" lvl="0" marL="457200" rtl="0" algn="l">
              <a:lnSpc>
                <a:spcPct val="80000"/>
              </a:lnSpc>
              <a:spcBef>
                <a:spcPts val="0"/>
              </a:spcBef>
              <a:spcAft>
                <a:spcPts val="0"/>
              </a:spcAft>
              <a:buSzPts val="1800"/>
              <a:buNone/>
            </a:pPr>
            <a:r>
              <a:rPr lang="en-GB" sz="2400">
                <a:solidFill>
                  <a:schemeClr val="dk1"/>
                </a:solidFill>
              </a:rPr>
              <a:t>to send in a snack for break time.</a:t>
            </a:r>
            <a:endParaRPr sz="2400">
              <a:solidFill>
                <a:schemeClr val="dk1"/>
              </a:solidFill>
            </a:endParaRPr>
          </a:p>
          <a:p>
            <a:pPr indent="0" lvl="0" marL="457200" marR="0" rtl="0" algn="l">
              <a:lnSpc>
                <a:spcPct val="80000"/>
              </a:lnSpc>
              <a:spcBef>
                <a:spcPts val="973"/>
              </a:spcBef>
              <a:spcAft>
                <a:spcPts val="0"/>
              </a:spcAft>
              <a:buSzPts val="1800"/>
              <a:buNone/>
            </a:pPr>
            <a:r>
              <a:t/>
            </a:r>
            <a:endParaRPr sz="2400">
              <a:solidFill>
                <a:schemeClr val="dk1"/>
              </a:solidFill>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rPr b="0" i="0" lang="en-GB" sz="880" u="none" cap="none" strike="noStrike">
                <a:solidFill>
                  <a:schemeClr val="dk1"/>
                </a:solidFill>
                <a:latin typeface="Verdana"/>
                <a:ea typeface="Verdana"/>
                <a:cs typeface="Verdana"/>
                <a:sym typeface="Verdana"/>
              </a:rPr>
              <a:t>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a:p>
            <a:pPr indent="0" lvl="0" marL="0" marR="0" rtl="0" algn="l">
              <a:lnSpc>
                <a:spcPct val="80000"/>
              </a:lnSpc>
              <a:spcBef>
                <a:spcPts val="789"/>
              </a:spcBef>
              <a:spcAft>
                <a:spcPts val="0"/>
              </a:spcAft>
              <a:buSzPts val="1800"/>
              <a:buNone/>
            </a:pPr>
            <a:r>
              <a:t/>
            </a:r>
            <a:endParaRPr b="0" i="0" sz="880" u="none" cap="none" strike="noStrike">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6"/>
          <p:cNvSpPr txBox="1"/>
          <p:nvPr>
            <p:ph type="title"/>
          </p:nvPr>
        </p:nvSpPr>
        <p:spPr>
          <a:xfrm>
            <a:off x="273024" y="253238"/>
            <a:ext cx="7266000" cy="946500"/>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KS1 Year </a:t>
            </a:r>
            <a:r>
              <a:rPr b="1" lang="en-GB">
                <a:solidFill>
                  <a:schemeClr val="dk1"/>
                </a:solidFill>
              </a:rPr>
              <a:t>1</a:t>
            </a:r>
            <a:r>
              <a:rPr b="1" i="0" lang="en-GB" sz="3300" u="none" cap="none" strike="noStrike">
                <a:solidFill>
                  <a:schemeClr val="dk1"/>
                </a:solidFill>
                <a:latin typeface="Verdana"/>
                <a:ea typeface="Verdana"/>
                <a:cs typeface="Verdana"/>
                <a:sym typeface="Verdana"/>
              </a:rPr>
              <a:t> Essentials: PE kits</a:t>
            </a:r>
            <a:endParaRPr b="1" i="0" sz="3300" u="none" cap="none" strike="noStrike">
              <a:solidFill>
                <a:schemeClr val="dk1"/>
              </a:solidFill>
              <a:latin typeface="Verdana"/>
              <a:ea typeface="Verdana"/>
              <a:cs typeface="Verdana"/>
              <a:sym typeface="Verdana"/>
            </a:endParaRPr>
          </a:p>
        </p:txBody>
      </p:sp>
      <p:sp>
        <p:nvSpPr>
          <p:cNvPr id="218" name="Google Shape;218;p6"/>
          <p:cNvSpPr txBox="1"/>
          <p:nvPr>
            <p:ph idx="1" type="body"/>
          </p:nvPr>
        </p:nvSpPr>
        <p:spPr>
          <a:xfrm>
            <a:off x="259001" y="1199738"/>
            <a:ext cx="8462400" cy="5406300"/>
          </a:xfrm>
          <a:prstGeom prst="rect">
            <a:avLst/>
          </a:prstGeom>
          <a:noFill/>
          <a:ln>
            <a:noFill/>
          </a:ln>
        </p:spPr>
        <p:txBody>
          <a:bodyPr anchorCtr="0" anchor="ctr" bIns="46700" lIns="93400" spcFirstLastPara="1" rIns="93400" wrap="square" tIns="46700">
            <a:noAutofit/>
          </a:bodyPr>
          <a:lstStyle/>
          <a:p>
            <a:pPr indent="0" lvl="0" marL="0" rtl="0" algn="l">
              <a:lnSpc>
                <a:spcPct val="115000"/>
              </a:lnSpc>
              <a:spcBef>
                <a:spcPts val="0"/>
              </a:spcBef>
              <a:spcAft>
                <a:spcPts val="0"/>
              </a:spcAft>
              <a:buClr>
                <a:schemeClr val="dk1"/>
              </a:buClr>
              <a:buSzPts val="1100"/>
              <a:buFont typeface="Arial"/>
              <a:buNone/>
            </a:pPr>
            <a:r>
              <a:t/>
            </a:r>
            <a:endParaRPr b="1" sz="2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sz="2200">
                <a:solidFill>
                  <a:schemeClr val="dk1"/>
                </a:solidFill>
              </a:rPr>
              <a:t>Children in KS1 change for PE in class</a:t>
            </a:r>
            <a:r>
              <a:rPr lang="en-GB" sz="2200">
                <a:solidFill>
                  <a:schemeClr val="dk1"/>
                </a:solidFill>
              </a:rPr>
              <a:t>.</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sz="2200">
                <a:solidFill>
                  <a:schemeClr val="dk1"/>
                </a:solidFill>
              </a:rPr>
              <a:t>Our PE days are on:</a:t>
            </a:r>
            <a:endParaRPr b="1"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Scarlet: </a:t>
            </a:r>
            <a:r>
              <a:rPr b="1" lang="en-GB" sz="2200">
                <a:solidFill>
                  <a:schemeClr val="dk1"/>
                </a:solidFill>
              </a:rPr>
              <a:t>Wednesday</a:t>
            </a:r>
            <a:r>
              <a:rPr lang="en-GB" sz="2200">
                <a:solidFill>
                  <a:schemeClr val="dk1"/>
                </a:solidFill>
              </a:rPr>
              <a:t> </a:t>
            </a:r>
            <a:r>
              <a:rPr b="1" lang="en-GB" sz="2200">
                <a:solidFill>
                  <a:schemeClr val="dk1"/>
                </a:solidFill>
              </a:rPr>
              <a:t>&amp; Thursday</a:t>
            </a:r>
            <a:endParaRPr b="1"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Crimson: </a:t>
            </a:r>
            <a:r>
              <a:rPr b="1" lang="en-GB" sz="2200">
                <a:solidFill>
                  <a:schemeClr val="dk1"/>
                </a:solidFill>
              </a:rPr>
              <a:t>Tuesday &amp; Thursday </a:t>
            </a:r>
            <a:endParaRPr b="1" sz="2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Children will need:</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 A white t-shirt (dark blue jumper in cold weather)</a:t>
            </a:r>
            <a:endParaRPr sz="2200">
              <a:solidFill>
                <a:schemeClr val="dk1"/>
              </a:solidFill>
            </a:endParaRPr>
          </a:p>
          <a:p>
            <a:pPr indent="0" lvl="0" marL="0" rtl="0" algn="l">
              <a:lnSpc>
                <a:spcPct val="115000"/>
              </a:lnSpc>
              <a:spcBef>
                <a:spcPts val="0"/>
              </a:spcBef>
              <a:spcAft>
                <a:spcPts val="0"/>
              </a:spcAft>
              <a:buClr>
                <a:schemeClr val="dk1"/>
              </a:buClr>
              <a:buSzPts val="1100"/>
              <a:buNone/>
            </a:pPr>
            <a:r>
              <a:rPr lang="en-GB" sz="2200">
                <a:solidFill>
                  <a:schemeClr val="dk1"/>
                </a:solidFill>
              </a:rPr>
              <a:t>- Black/dark blue shorts (joggers for cold weather)</a:t>
            </a:r>
            <a:endParaRPr sz="1600"/>
          </a:p>
          <a:p>
            <a:pPr indent="0" lvl="0" marL="0" rtl="0" algn="l">
              <a:lnSpc>
                <a:spcPct val="115000"/>
              </a:lnSpc>
              <a:spcBef>
                <a:spcPts val="0"/>
              </a:spcBef>
              <a:spcAft>
                <a:spcPts val="0"/>
              </a:spcAft>
              <a:buClr>
                <a:schemeClr val="dk1"/>
              </a:buClr>
              <a:buSzPts val="1100"/>
              <a:buNone/>
            </a:pPr>
            <a:r>
              <a:rPr lang="en-GB" sz="2200">
                <a:solidFill>
                  <a:schemeClr val="dk1"/>
                </a:solidFill>
              </a:rPr>
              <a:t>- Trainers or plimsolls (check size regularly)</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200">
                <a:solidFill>
                  <a:schemeClr val="dk1"/>
                </a:solidFill>
              </a:rPr>
              <a:t>Long hair must be tied back, so come prepared with a hair band in kits.  Jewellery should not be worn PE days, other than small stud earrings if ears are pierced.  We may ask your child to remove them.  No necklaces or bracelets please.</a:t>
            </a:r>
            <a:endParaRPr sz="2200">
              <a:solidFill>
                <a:schemeClr val="dk1"/>
              </a:solidFill>
            </a:endParaRPr>
          </a:p>
          <a:p>
            <a:pPr indent="0" lvl="0" marL="0" rtl="0" algn="l">
              <a:lnSpc>
                <a:spcPct val="80000"/>
              </a:lnSpc>
              <a:spcBef>
                <a:spcPts val="500"/>
              </a:spcBef>
              <a:spcAft>
                <a:spcPts val="0"/>
              </a:spcAft>
              <a:buClr>
                <a:schemeClr val="dk1"/>
              </a:buClr>
              <a:buSzPts val="1100"/>
              <a:buFont typeface="Arial"/>
              <a:buNone/>
            </a:pPr>
            <a:r>
              <a:rPr lang="en-GB" sz="2200">
                <a:solidFill>
                  <a:schemeClr val="dk1"/>
                </a:solidFill>
              </a:rPr>
              <a:t>  </a:t>
            </a:r>
            <a:endParaRPr sz="962">
              <a:solidFill>
                <a:schemeClr val="dk1"/>
              </a:solidFill>
            </a:endParaRPr>
          </a:p>
        </p:txBody>
      </p:sp>
      <p:pic>
        <p:nvPicPr>
          <p:cNvPr id="219" name="Google Shape;219;p6"/>
          <p:cNvPicPr preferRelativeResize="0"/>
          <p:nvPr/>
        </p:nvPicPr>
        <p:blipFill rotWithShape="1">
          <a:blip r:embed="rId3">
            <a:alphaModFix/>
          </a:blip>
          <a:srcRect b="0" l="0" r="0" t="0"/>
          <a:stretch/>
        </p:blipFill>
        <p:spPr>
          <a:xfrm>
            <a:off x="7643056" y="253251"/>
            <a:ext cx="1526950" cy="1336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8"/>
          <p:cNvSpPr txBox="1"/>
          <p:nvPr>
            <p:ph type="title"/>
          </p:nvPr>
        </p:nvSpPr>
        <p:spPr>
          <a:xfrm>
            <a:off x="502118" y="358570"/>
            <a:ext cx="7266131" cy="946517"/>
          </a:xfrm>
          <a:prstGeom prst="rect">
            <a:avLst/>
          </a:prstGeom>
          <a:noFill/>
          <a:ln>
            <a:noFill/>
          </a:ln>
        </p:spPr>
        <p:txBody>
          <a:bodyPr anchorCtr="0" anchor="ctr" bIns="46700" lIns="93400" spcFirstLastPara="1" rIns="93400" wrap="square" tIns="46700">
            <a:noAutofit/>
          </a:bodyPr>
          <a:lstStyle/>
          <a:p>
            <a:pPr indent="0" lvl="0" marL="0" marR="0" rtl="0" algn="l">
              <a:lnSpc>
                <a:spcPct val="100000"/>
              </a:lnSpc>
              <a:spcBef>
                <a:spcPts val="0"/>
              </a:spcBef>
              <a:spcAft>
                <a:spcPts val="0"/>
              </a:spcAft>
              <a:buClr>
                <a:schemeClr val="dk1"/>
              </a:buClr>
              <a:buSzPts val="3300"/>
              <a:buFont typeface="Verdana"/>
              <a:buNone/>
            </a:pPr>
            <a:r>
              <a:rPr b="1" i="0" lang="en-GB" sz="3300" u="none" cap="none" strike="noStrike">
                <a:solidFill>
                  <a:schemeClr val="dk1"/>
                </a:solidFill>
                <a:latin typeface="Verdana"/>
                <a:ea typeface="Verdana"/>
                <a:cs typeface="Verdana"/>
                <a:sym typeface="Verdana"/>
              </a:rPr>
              <a:t>Year </a:t>
            </a:r>
            <a:r>
              <a:rPr b="1" lang="en-GB">
                <a:solidFill>
                  <a:schemeClr val="dk1"/>
                </a:solidFill>
              </a:rPr>
              <a:t>1</a:t>
            </a:r>
            <a:r>
              <a:rPr b="1" i="0" lang="en-GB" sz="3300" u="none" cap="none" strike="noStrike">
                <a:solidFill>
                  <a:schemeClr val="dk1"/>
                </a:solidFill>
                <a:latin typeface="Verdana"/>
                <a:ea typeface="Verdana"/>
                <a:cs typeface="Verdana"/>
                <a:sym typeface="Verdana"/>
              </a:rPr>
              <a:t> General</a:t>
            </a:r>
            <a:endParaRPr b="1" i="0" sz="3300" u="none" cap="none" strike="noStrike">
              <a:solidFill>
                <a:schemeClr val="dk1"/>
              </a:solidFill>
              <a:latin typeface="Verdana"/>
              <a:ea typeface="Verdana"/>
              <a:cs typeface="Verdana"/>
              <a:sym typeface="Verdana"/>
            </a:endParaRPr>
          </a:p>
        </p:txBody>
      </p:sp>
      <p:sp>
        <p:nvSpPr>
          <p:cNvPr id="227" name="Google Shape;227;p8"/>
          <p:cNvSpPr txBox="1"/>
          <p:nvPr>
            <p:ph idx="1" type="body"/>
          </p:nvPr>
        </p:nvSpPr>
        <p:spPr>
          <a:xfrm>
            <a:off x="170121" y="1494526"/>
            <a:ext cx="8531204" cy="4221900"/>
          </a:xfrm>
          <a:prstGeom prst="rect">
            <a:avLst/>
          </a:prstGeom>
          <a:noFill/>
          <a:ln>
            <a:noFill/>
          </a:ln>
        </p:spPr>
        <p:txBody>
          <a:bodyPr anchorCtr="0" anchor="ctr" bIns="46700" lIns="93400" spcFirstLastPara="1" rIns="93400" wrap="square" tIns="46700">
            <a:noAutofit/>
          </a:bodyPr>
          <a:lstStyle/>
          <a:p>
            <a:pPr indent="0" lvl="0" marL="0" marR="0" rtl="0" algn="l">
              <a:lnSpc>
                <a:spcPct val="80000"/>
              </a:lnSpc>
              <a:spcBef>
                <a:spcPts val="613"/>
              </a:spcBef>
              <a:spcAft>
                <a:spcPts val="0"/>
              </a:spcAft>
              <a:buSzPts val="1800"/>
              <a:buNone/>
            </a:pPr>
            <a:r>
              <a:rPr b="1" i="0" lang="en-GB" sz="2312" u="none" cap="none" strike="noStrike">
                <a:solidFill>
                  <a:schemeClr val="dk1"/>
                </a:solidFill>
                <a:latin typeface="Verdana"/>
                <a:ea typeface="Verdana"/>
                <a:cs typeface="Verdana"/>
                <a:sym typeface="Verdana"/>
              </a:rPr>
              <a:t>Letters and notices: </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613"/>
              </a:spcBef>
              <a:spcAft>
                <a:spcPts val="0"/>
              </a:spcAft>
              <a:buSzPts val="1800"/>
              <a:buNone/>
            </a:pPr>
            <a:r>
              <a:rPr b="0" i="0" lang="en-GB" sz="2312" u="none" cap="none" strike="noStrike">
                <a:solidFill>
                  <a:schemeClr val="dk1"/>
                </a:solidFill>
                <a:latin typeface="Verdana"/>
                <a:ea typeface="Verdana"/>
                <a:cs typeface="Verdana"/>
                <a:sym typeface="Verdana"/>
              </a:rPr>
              <a:t>Most information will be via ParentMail. </a:t>
            </a:r>
            <a:endParaRPr b="0" i="0" sz="2312" u="none" cap="none" strike="noStrike">
              <a:solidFill>
                <a:schemeClr val="dk1"/>
              </a:solidFill>
              <a:latin typeface="Verdana"/>
              <a:ea typeface="Verdana"/>
              <a:cs typeface="Verdana"/>
              <a:sym typeface="Verdana"/>
            </a:endParaRPr>
          </a:p>
          <a:p>
            <a:pPr indent="0" lvl="0" marL="0" marR="0" rtl="0" algn="l">
              <a:lnSpc>
                <a:spcPct val="80000"/>
              </a:lnSpc>
              <a:spcBef>
                <a:spcPts val="613"/>
              </a:spcBef>
              <a:spcAft>
                <a:spcPts val="0"/>
              </a:spcAft>
              <a:buSzPts val="1800"/>
              <a:buNone/>
            </a:pPr>
            <a:r>
              <a:rPr b="0" i="0" lang="en-GB" sz="2312" u="none" cap="none" strike="noStrike">
                <a:solidFill>
                  <a:schemeClr val="dk1"/>
                </a:solidFill>
                <a:latin typeface="Verdana"/>
                <a:ea typeface="Verdana"/>
                <a:cs typeface="Verdana"/>
                <a:sym typeface="Verdana"/>
              </a:rPr>
              <a:t>Please sign up if you have not already done so.</a:t>
            </a:r>
            <a:r>
              <a:rPr b="1" i="0" lang="en-GB" sz="2312" u="none" cap="none" strike="noStrike">
                <a:solidFill>
                  <a:schemeClr val="dk1"/>
                </a:solidFill>
                <a:latin typeface="Verdana"/>
                <a:ea typeface="Verdana"/>
                <a:cs typeface="Verdana"/>
                <a:sym typeface="Verdana"/>
              </a:rPr>
              <a:t> </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613"/>
              </a:spcBef>
              <a:spcAft>
                <a:spcPts val="0"/>
              </a:spcAft>
              <a:buSzPts val="1800"/>
              <a:buNone/>
            </a:pPr>
            <a:r>
              <a:rPr lang="en-GB" sz="2312">
                <a:solidFill>
                  <a:schemeClr val="dk1"/>
                </a:solidFill>
              </a:rPr>
              <a:t>Check the weekly newsletter for key information and the class page on the website for general year group information.</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0"/>
              </a:spcBef>
              <a:spcAft>
                <a:spcPts val="0"/>
              </a:spcAft>
              <a:buClr>
                <a:schemeClr val="lt2"/>
              </a:buClr>
              <a:buSzPts val="2312"/>
              <a:buFont typeface="Noto Sans Symbols"/>
              <a:buNone/>
            </a:pPr>
            <a:r>
              <a:t/>
            </a:r>
            <a:endParaRPr b="1" i="0" sz="2312" u="none" cap="none" strike="noStrike">
              <a:solidFill>
                <a:schemeClr val="dk1"/>
              </a:solidFill>
              <a:latin typeface="Verdana"/>
              <a:ea typeface="Verdana"/>
              <a:cs typeface="Verdana"/>
              <a:sym typeface="Verdana"/>
            </a:endParaRPr>
          </a:p>
          <a:p>
            <a:pPr indent="0" lvl="0" marL="0" marR="0" rtl="0" algn="l">
              <a:lnSpc>
                <a:spcPct val="80000"/>
              </a:lnSpc>
              <a:spcBef>
                <a:spcPts val="0"/>
              </a:spcBef>
              <a:spcAft>
                <a:spcPts val="0"/>
              </a:spcAft>
              <a:buSzPts val="1800"/>
              <a:buNone/>
            </a:pPr>
            <a:r>
              <a:rPr b="1" i="0" lang="en-GB" sz="2312" u="none" cap="none" strike="noStrike">
                <a:solidFill>
                  <a:schemeClr val="dk1"/>
                </a:solidFill>
                <a:latin typeface="Verdana"/>
                <a:ea typeface="Verdana"/>
                <a:cs typeface="Verdana"/>
                <a:sym typeface="Verdana"/>
              </a:rPr>
              <a:t>Birthday</a:t>
            </a:r>
            <a:r>
              <a:rPr b="1" lang="en-GB" sz="2312">
                <a:solidFill>
                  <a:schemeClr val="dk1"/>
                </a:solidFill>
              </a:rPr>
              <a:t>s:</a:t>
            </a:r>
            <a:r>
              <a:rPr b="0" i="0" lang="en-GB" sz="2312" u="none" cap="none" strike="noStrike">
                <a:solidFill>
                  <a:schemeClr val="dk1"/>
                </a:solidFill>
                <a:latin typeface="Verdana"/>
                <a:ea typeface="Verdana"/>
                <a:cs typeface="Verdana"/>
                <a:sym typeface="Verdana"/>
              </a:rPr>
              <a:t> </a:t>
            </a:r>
            <a:endParaRPr b="0" i="0" sz="2312" u="none" cap="none" strike="noStrike">
              <a:solidFill>
                <a:schemeClr val="dk1"/>
              </a:solidFill>
              <a:latin typeface="Verdana"/>
              <a:ea typeface="Verdana"/>
              <a:cs typeface="Verdana"/>
              <a:sym typeface="Verdana"/>
            </a:endParaRPr>
          </a:p>
          <a:p>
            <a:pPr indent="0" lvl="0" marL="0" marR="0" rtl="0" algn="l">
              <a:lnSpc>
                <a:spcPct val="80000"/>
              </a:lnSpc>
              <a:spcBef>
                <a:spcPts val="0"/>
              </a:spcBef>
              <a:spcAft>
                <a:spcPts val="0"/>
              </a:spcAft>
              <a:buSzPts val="1800"/>
              <a:buNone/>
            </a:pPr>
            <a:r>
              <a:rPr lang="en-GB" sz="2312">
                <a:solidFill>
                  <a:schemeClr val="dk1"/>
                </a:solidFill>
              </a:rPr>
              <a:t>N</a:t>
            </a:r>
            <a:r>
              <a:rPr b="0" i="0" lang="en-GB" sz="2312" u="none" cap="none" strike="noStrike">
                <a:solidFill>
                  <a:schemeClr val="dk1"/>
                </a:solidFill>
                <a:latin typeface="Verdana"/>
                <a:ea typeface="Verdana"/>
                <a:cs typeface="Verdana"/>
                <a:sym typeface="Verdana"/>
              </a:rPr>
              <a:t>o sweets please, </a:t>
            </a:r>
            <a:r>
              <a:rPr lang="en-GB" sz="2312">
                <a:solidFill>
                  <a:schemeClr val="dk1"/>
                </a:solidFill>
              </a:rPr>
              <a:t>if you want to send in something to share and celebrate, please consider something useful/enjoyable such as a small game book for the class.  </a:t>
            </a:r>
            <a:r>
              <a:rPr b="1" i="1" lang="en-GB" sz="2312">
                <a:solidFill>
                  <a:schemeClr val="dk1"/>
                </a:solidFill>
              </a:rPr>
              <a:t>There is no requirement for this!</a:t>
            </a:r>
            <a:endParaRPr b="1" i="1"/>
          </a:p>
          <a:p>
            <a:pPr indent="0" lvl="0" marL="0" marR="0" rtl="0" algn="l">
              <a:lnSpc>
                <a:spcPct val="80000"/>
              </a:lnSpc>
              <a:spcBef>
                <a:spcPts val="0"/>
              </a:spcBef>
              <a:spcAft>
                <a:spcPts val="0"/>
              </a:spcAft>
              <a:buClr>
                <a:schemeClr val="lt2"/>
              </a:buClr>
              <a:buSzPts val="1295"/>
              <a:buFont typeface="Noto Sans Symbols"/>
              <a:buNone/>
            </a:pPr>
            <a:r>
              <a:t/>
            </a:r>
            <a:endParaRPr b="0" i="0" sz="1295" u="none" cap="none" strike="noStrike">
              <a:solidFill>
                <a:schemeClr val="dk1"/>
              </a:solidFill>
              <a:latin typeface="Verdana"/>
              <a:ea typeface="Verdana"/>
              <a:cs typeface="Verdana"/>
              <a:sym typeface="Verdana"/>
            </a:endParaRPr>
          </a:p>
          <a:p>
            <a:pPr indent="0" lvl="0" marL="0" marR="0" rtl="0" algn="l">
              <a:lnSpc>
                <a:spcPct val="80000"/>
              </a:lnSpc>
              <a:spcBef>
                <a:spcPts val="462"/>
              </a:spcBef>
              <a:spcAft>
                <a:spcPts val="0"/>
              </a:spcAft>
              <a:buClr>
                <a:schemeClr val="lt2"/>
              </a:buClr>
              <a:buSzPts val="2312"/>
              <a:buFont typeface="Noto Sans Symbols"/>
              <a:buNone/>
            </a:pPr>
            <a:r>
              <a:t/>
            </a:r>
            <a:endParaRPr b="0" i="0" sz="2312" u="none" cap="none" strike="noStrike">
              <a:solidFill>
                <a:schemeClr val="lt1"/>
              </a:solidFill>
              <a:latin typeface="Verdana"/>
              <a:ea typeface="Verdana"/>
              <a:cs typeface="Verdana"/>
              <a:sym typeface="Verdana"/>
            </a:endParaRPr>
          </a:p>
        </p:txBody>
      </p:sp>
      <p:pic>
        <p:nvPicPr>
          <p:cNvPr id="228" name="Google Shape;228;p8"/>
          <p:cNvPicPr preferRelativeResize="0"/>
          <p:nvPr/>
        </p:nvPicPr>
        <p:blipFill rotWithShape="1">
          <a:blip r:embed="rId3">
            <a:alphaModFix/>
          </a:blip>
          <a:srcRect b="0" l="0" r="0" t="0"/>
          <a:stretch/>
        </p:blipFill>
        <p:spPr>
          <a:xfrm>
            <a:off x="7315925" y="358577"/>
            <a:ext cx="1536325" cy="1510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ummer">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Katy Kowalska</dc:creator>
</cp:coreProperties>
</file>