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0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3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2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7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0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5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1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5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2F20-4532-414A-AB45-D09A28AA84FB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D9E0-A188-47DD-86DE-9158011D3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43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31" y="284797"/>
            <a:ext cx="3262995" cy="4278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583" y="101917"/>
            <a:ext cx="3581206" cy="4671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9515" y="125478"/>
            <a:ext cx="3289857" cy="4647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2163" y="4295502"/>
            <a:ext cx="2573937" cy="25624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11749" t="13066" r="9953" b="3864"/>
          <a:stretch/>
        </p:blipFill>
        <p:spPr>
          <a:xfrm>
            <a:off x="6158125" y="4199173"/>
            <a:ext cx="1851390" cy="25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0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Larissa Simpson</dc:creator>
  <cp:lastModifiedBy>Larissa Simpson</cp:lastModifiedBy>
  <cp:revision>1</cp:revision>
  <dcterms:created xsi:type="dcterms:W3CDTF">2023-06-27T15:10:09Z</dcterms:created>
  <dcterms:modified xsi:type="dcterms:W3CDTF">2023-06-27T15:10:53Z</dcterms:modified>
</cp:coreProperties>
</file>