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60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43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22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79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2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9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90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85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91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75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B2F20-4532-414A-AB45-D09A28AA84FB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FD9E0-A188-47DD-86DE-9158011D3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43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31" y="284797"/>
            <a:ext cx="3262995" cy="42785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3583" y="101917"/>
            <a:ext cx="3581206" cy="46711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9515" y="125478"/>
            <a:ext cx="3289857" cy="46475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2163" y="4295502"/>
            <a:ext cx="2573937" cy="25624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/>
          <a:srcRect l="11749" t="13066" r="9953" b="3864"/>
          <a:stretch/>
        </p:blipFill>
        <p:spPr>
          <a:xfrm>
            <a:off x="6158125" y="4199173"/>
            <a:ext cx="1851390" cy="255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101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342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Larissa Simpson</dc:creator>
  <cp:lastModifiedBy>Larissa Simpson</cp:lastModifiedBy>
  <cp:revision>1</cp:revision>
  <dcterms:created xsi:type="dcterms:W3CDTF">2023-06-27T15:10:09Z</dcterms:created>
  <dcterms:modified xsi:type="dcterms:W3CDTF">2023-06-27T15:10:53Z</dcterms:modified>
</cp:coreProperties>
</file>