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7021500" cx="9324975"/>
  <p:notesSz cx="6797675" cy="99266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212">
          <p15:clr>
            <a:srgbClr val="A4A3A4"/>
          </p15:clr>
        </p15:guide>
        <p15:guide id="2" pos="2937">
          <p15:clr>
            <a:srgbClr val="A4A3A4"/>
          </p15:clr>
        </p15:guide>
      </p15:sldGuideLst>
    </p:ext>
    <p:ext uri="{2D200454-40CA-4A62-9FC3-DE9A4176ACB9}">
      <p15:notesGuideLst>
        <p15:guide id="1" orient="horz" pos="3127">
          <p15:clr>
            <a:srgbClr val="A4A3A4"/>
          </p15:clr>
        </p15:guide>
        <p15:guide id="2" pos="2141">
          <p15:clr>
            <a:srgbClr val="A4A3A4"/>
          </p15:clr>
        </p15:guide>
      </p15:notesGuideLst>
    </p:ext>
    <p:ext uri="GoogleSlidesCustomDataVersion2">
      <go:slidesCustomData xmlns:go="http://customooxmlschemas.google.com/" r:id="rId24" roundtripDataSignature="AMtx7mh52QYySMn+746qfzALxG2KF9onE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212" orient="horz"/>
        <p:guide pos="2937"/>
      </p:guideLst>
    </p:cSldViewPr>
  </p:slideViewPr>
  <p:notesViewPr>
    <p:cSldViewPr snapToGrid="0">
      <p:cViewPr varScale="1">
        <p:scale>
          <a:sx n="100" d="100"/>
          <a:sy n="100" d="100"/>
        </p:scale>
        <p:origin x="0" y="0"/>
      </p:cViewPr>
      <p:guideLst>
        <p:guide pos="3127" orient="horz"/>
        <p:guide pos="2141"/>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customschemas.google.com/relationships/presentationmetadata" Target="metadata"/><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0"/>
            <a:ext cx="2945659" cy="49633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0444" y="0"/>
            <a:ext cx="2945659" cy="496332"/>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27100" y="744538"/>
            <a:ext cx="494347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1" y="9428583"/>
            <a:ext cx="2945659" cy="496332"/>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0444" y="9428583"/>
            <a:ext cx="2945659" cy="49633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notes"/>
          <p:cNvSpPr/>
          <p:nvPr>
            <p:ph idx="2" type="sldImg"/>
          </p:nvPr>
        </p:nvSpPr>
        <p:spPr>
          <a:xfrm>
            <a:off x="927100" y="744538"/>
            <a:ext cx="494347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p1: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54" name="Google Shape;154;p1:notes"/>
          <p:cNvSpPr txBox="1"/>
          <p:nvPr>
            <p:ph idx="12" type="sldNum"/>
          </p:nvPr>
        </p:nvSpPr>
        <p:spPr>
          <a:xfrm>
            <a:off x="3850444" y="9428583"/>
            <a:ext cx="2945659" cy="49633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155" name="Google Shape;155;p1:notes"/>
          <p:cNvSpPr txBox="1"/>
          <p:nvPr>
            <p:ph idx="3" type="hdr"/>
          </p:nvPr>
        </p:nvSpPr>
        <p:spPr>
          <a:xfrm>
            <a:off x="1" y="0"/>
            <a:ext cx="2945659" cy="496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New to Year 2</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fcdbefbb73_0_15:notes"/>
          <p:cNvSpPr/>
          <p:nvPr>
            <p:ph idx="2" type="sldImg"/>
          </p:nvPr>
        </p:nvSpPr>
        <p:spPr>
          <a:xfrm>
            <a:off x="927100" y="744538"/>
            <a:ext cx="49434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g2fcdbefbb73_0_15:notes"/>
          <p:cNvSpPr txBox="1"/>
          <p:nvPr>
            <p:ph idx="1" type="body"/>
          </p:nvPr>
        </p:nvSpPr>
        <p:spPr>
          <a:xfrm>
            <a:off x="679768" y="4715154"/>
            <a:ext cx="5438100" cy="4467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KS2 page – KS1 delete</a:t>
            </a:r>
            <a:endParaRPr/>
          </a:p>
        </p:txBody>
      </p:sp>
      <p:sp>
        <p:nvSpPr>
          <p:cNvPr id="231" name="Google Shape;231;g2fcdbefbb73_0_15:notes"/>
          <p:cNvSpPr txBox="1"/>
          <p:nvPr>
            <p:ph idx="3" type="hdr"/>
          </p:nvPr>
        </p:nvSpPr>
        <p:spPr>
          <a:xfrm>
            <a:off x="1" y="0"/>
            <a:ext cx="2945700" cy="49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New to Year 2</a:t>
            </a:r>
            <a:endParaRPr b="0" i="0" sz="1200" u="none" cap="none" strike="noStrike">
              <a:solidFill>
                <a:schemeClr val="dk1"/>
              </a:solidFill>
              <a:latin typeface="Calibri"/>
              <a:ea typeface="Calibri"/>
              <a:cs typeface="Calibri"/>
              <a:sym typeface="Calibri"/>
            </a:endParaRPr>
          </a:p>
        </p:txBody>
      </p:sp>
      <p:sp>
        <p:nvSpPr>
          <p:cNvPr id="232" name="Google Shape;232;g2fcdbefbb73_0_15:notes"/>
          <p:cNvSpPr txBox="1"/>
          <p:nvPr>
            <p:ph idx="12" type="sldNum"/>
          </p:nvPr>
        </p:nvSpPr>
        <p:spPr>
          <a:xfrm>
            <a:off x="3850444" y="9428583"/>
            <a:ext cx="2945700" cy="496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8:notes"/>
          <p:cNvSpPr/>
          <p:nvPr>
            <p:ph idx="2" type="sldImg"/>
          </p:nvPr>
        </p:nvSpPr>
        <p:spPr>
          <a:xfrm>
            <a:off x="927100" y="744538"/>
            <a:ext cx="494347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p8: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240" name="Google Shape;240;p8:notes"/>
          <p:cNvSpPr txBox="1"/>
          <p:nvPr>
            <p:ph idx="3" type="hdr"/>
          </p:nvPr>
        </p:nvSpPr>
        <p:spPr>
          <a:xfrm>
            <a:off x="1" y="0"/>
            <a:ext cx="2945659" cy="496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New to Year 2</a:t>
            </a:r>
            <a:endParaRPr b="0" i="0" sz="1200" u="none" cap="none" strike="noStrike">
              <a:solidFill>
                <a:schemeClr val="dk1"/>
              </a:solidFill>
              <a:latin typeface="Calibri"/>
              <a:ea typeface="Calibri"/>
              <a:cs typeface="Calibri"/>
              <a:sym typeface="Calibri"/>
            </a:endParaRPr>
          </a:p>
        </p:txBody>
      </p:sp>
      <p:sp>
        <p:nvSpPr>
          <p:cNvPr id="241" name="Google Shape;241;p8:notes"/>
          <p:cNvSpPr txBox="1"/>
          <p:nvPr>
            <p:ph idx="12" type="sldNum"/>
          </p:nvPr>
        </p:nvSpPr>
        <p:spPr>
          <a:xfrm>
            <a:off x="3850444" y="9428583"/>
            <a:ext cx="2945659" cy="49633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9:notes"/>
          <p:cNvSpPr/>
          <p:nvPr>
            <p:ph idx="2" type="sldImg"/>
          </p:nvPr>
        </p:nvSpPr>
        <p:spPr>
          <a:xfrm>
            <a:off x="927100" y="744538"/>
            <a:ext cx="494347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9: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249" name="Google Shape;249;p9:notes"/>
          <p:cNvSpPr txBox="1"/>
          <p:nvPr>
            <p:ph idx="3" type="hdr"/>
          </p:nvPr>
        </p:nvSpPr>
        <p:spPr>
          <a:xfrm>
            <a:off x="1" y="0"/>
            <a:ext cx="2945659" cy="496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New to Year 2</a:t>
            </a:r>
            <a:endParaRPr b="0" i="0" sz="1200" u="none" cap="none" strike="noStrike">
              <a:solidFill>
                <a:schemeClr val="dk1"/>
              </a:solidFill>
              <a:latin typeface="Calibri"/>
              <a:ea typeface="Calibri"/>
              <a:cs typeface="Calibri"/>
              <a:sym typeface="Calibri"/>
            </a:endParaRPr>
          </a:p>
        </p:txBody>
      </p:sp>
      <p:sp>
        <p:nvSpPr>
          <p:cNvPr id="250" name="Google Shape;250;p9:notes"/>
          <p:cNvSpPr txBox="1"/>
          <p:nvPr>
            <p:ph idx="12" type="sldNum"/>
          </p:nvPr>
        </p:nvSpPr>
        <p:spPr>
          <a:xfrm>
            <a:off x="3850444" y="9428583"/>
            <a:ext cx="2945659" cy="49633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0:notes"/>
          <p:cNvSpPr/>
          <p:nvPr>
            <p:ph idx="2" type="sldImg"/>
          </p:nvPr>
        </p:nvSpPr>
        <p:spPr>
          <a:xfrm>
            <a:off x="927100" y="744538"/>
            <a:ext cx="494347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p10: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257" name="Google Shape;257;p10:notes"/>
          <p:cNvSpPr txBox="1"/>
          <p:nvPr>
            <p:ph idx="3" type="hdr"/>
          </p:nvPr>
        </p:nvSpPr>
        <p:spPr>
          <a:xfrm>
            <a:off x="1" y="0"/>
            <a:ext cx="2945659" cy="496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New to Year 2</a:t>
            </a:r>
            <a:endParaRPr b="0" i="0" sz="1200" u="none" cap="none" strike="noStrike">
              <a:solidFill>
                <a:schemeClr val="dk1"/>
              </a:solidFill>
              <a:latin typeface="Calibri"/>
              <a:ea typeface="Calibri"/>
              <a:cs typeface="Calibri"/>
              <a:sym typeface="Calibri"/>
            </a:endParaRPr>
          </a:p>
        </p:txBody>
      </p:sp>
      <p:sp>
        <p:nvSpPr>
          <p:cNvPr id="258" name="Google Shape;258;p10:notes"/>
          <p:cNvSpPr txBox="1"/>
          <p:nvPr>
            <p:ph idx="12" type="sldNum"/>
          </p:nvPr>
        </p:nvSpPr>
        <p:spPr>
          <a:xfrm>
            <a:off x="3850444" y="9428583"/>
            <a:ext cx="2945659" cy="49633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1:notes"/>
          <p:cNvSpPr/>
          <p:nvPr>
            <p:ph idx="2" type="sldImg"/>
          </p:nvPr>
        </p:nvSpPr>
        <p:spPr>
          <a:xfrm>
            <a:off x="927100" y="744538"/>
            <a:ext cx="494347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p11:notes"/>
          <p:cNvSpPr txBox="1"/>
          <p:nvPr>
            <p:ph idx="1" type="body"/>
          </p:nvPr>
        </p:nvSpPr>
        <p:spPr>
          <a:xfrm>
            <a:off x="679768" y="4715154"/>
            <a:ext cx="5438100" cy="446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b="1" lang="en-GB" sz="1700"/>
              <a:t>KS1 page – KS2 delete</a:t>
            </a:r>
            <a:endParaRPr b="0" i="0" sz="1200" u="none" cap="none" strike="noStrike">
              <a:solidFill>
                <a:schemeClr val="dk1"/>
              </a:solidFill>
              <a:latin typeface="Calibri"/>
              <a:ea typeface="Calibri"/>
              <a:cs typeface="Calibri"/>
              <a:sym typeface="Calibri"/>
            </a:endParaRPr>
          </a:p>
        </p:txBody>
      </p:sp>
      <p:sp>
        <p:nvSpPr>
          <p:cNvPr id="266" name="Google Shape;266;p11:notes"/>
          <p:cNvSpPr txBox="1"/>
          <p:nvPr>
            <p:ph idx="3" type="hdr"/>
          </p:nvPr>
        </p:nvSpPr>
        <p:spPr>
          <a:xfrm>
            <a:off x="1" y="0"/>
            <a:ext cx="2945700" cy="49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New to Year 2</a:t>
            </a:r>
            <a:endParaRPr b="0" i="0" sz="1200" u="none" cap="none" strike="noStrike">
              <a:solidFill>
                <a:schemeClr val="dk1"/>
              </a:solidFill>
              <a:latin typeface="Calibri"/>
              <a:ea typeface="Calibri"/>
              <a:cs typeface="Calibri"/>
              <a:sym typeface="Calibri"/>
            </a:endParaRPr>
          </a:p>
        </p:txBody>
      </p:sp>
      <p:sp>
        <p:nvSpPr>
          <p:cNvPr id="267" name="Google Shape;267;p11:notes"/>
          <p:cNvSpPr txBox="1"/>
          <p:nvPr>
            <p:ph idx="12" type="sldNum"/>
          </p:nvPr>
        </p:nvSpPr>
        <p:spPr>
          <a:xfrm>
            <a:off x="3850444" y="9428583"/>
            <a:ext cx="2945700" cy="496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4:notes"/>
          <p:cNvSpPr/>
          <p:nvPr>
            <p:ph idx="2" type="sldImg"/>
          </p:nvPr>
        </p:nvSpPr>
        <p:spPr>
          <a:xfrm>
            <a:off x="927100" y="744538"/>
            <a:ext cx="494347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p14:notes"/>
          <p:cNvSpPr txBox="1"/>
          <p:nvPr>
            <p:ph idx="1" type="body"/>
          </p:nvPr>
        </p:nvSpPr>
        <p:spPr>
          <a:xfrm>
            <a:off x="679768" y="4715154"/>
            <a:ext cx="5438100" cy="4467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1" lang="en-GB" sz="1700"/>
              <a:t>KS2 page - KS1 delete</a:t>
            </a:r>
            <a:endParaRPr b="1" i="0" sz="1700" u="none" cap="none" strike="noStrike">
              <a:solidFill>
                <a:schemeClr val="dk1"/>
              </a:solidFill>
            </a:endParaRPr>
          </a:p>
        </p:txBody>
      </p:sp>
      <p:sp>
        <p:nvSpPr>
          <p:cNvPr id="274" name="Google Shape;274;p14:notes"/>
          <p:cNvSpPr txBox="1"/>
          <p:nvPr>
            <p:ph idx="3" type="hdr"/>
          </p:nvPr>
        </p:nvSpPr>
        <p:spPr>
          <a:xfrm>
            <a:off x="1" y="0"/>
            <a:ext cx="2945700" cy="49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New to Year 2</a:t>
            </a:r>
            <a:endParaRPr b="0" i="0" sz="1200" u="none" cap="none" strike="noStrike">
              <a:solidFill>
                <a:schemeClr val="dk1"/>
              </a:solidFill>
              <a:latin typeface="Calibri"/>
              <a:ea typeface="Calibri"/>
              <a:cs typeface="Calibri"/>
              <a:sym typeface="Calibri"/>
            </a:endParaRPr>
          </a:p>
        </p:txBody>
      </p:sp>
      <p:sp>
        <p:nvSpPr>
          <p:cNvPr id="275" name="Google Shape;275;p14:notes"/>
          <p:cNvSpPr txBox="1"/>
          <p:nvPr>
            <p:ph idx="12" type="sldNum"/>
          </p:nvPr>
        </p:nvSpPr>
        <p:spPr>
          <a:xfrm>
            <a:off x="3850444" y="9428583"/>
            <a:ext cx="2945700" cy="496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6:notes"/>
          <p:cNvSpPr/>
          <p:nvPr>
            <p:ph idx="2" type="sldImg"/>
          </p:nvPr>
        </p:nvSpPr>
        <p:spPr>
          <a:xfrm>
            <a:off x="927100" y="744538"/>
            <a:ext cx="494347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p16:notes"/>
          <p:cNvSpPr txBox="1"/>
          <p:nvPr>
            <p:ph idx="1" type="body"/>
          </p:nvPr>
        </p:nvSpPr>
        <p:spPr>
          <a:xfrm>
            <a:off x="679768" y="4715154"/>
            <a:ext cx="5438100" cy="4467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1" i="0" lang="en-GB" sz="1600" u="none" cap="none" strike="noStrike">
                <a:solidFill>
                  <a:schemeClr val="dk1"/>
                </a:solidFill>
              </a:rPr>
              <a:t>KS2 page – KS1 delete</a:t>
            </a:r>
            <a:endParaRPr b="1" sz="1600"/>
          </a:p>
        </p:txBody>
      </p:sp>
      <p:sp>
        <p:nvSpPr>
          <p:cNvPr id="282" name="Google Shape;282;p16:notes"/>
          <p:cNvSpPr txBox="1"/>
          <p:nvPr>
            <p:ph idx="3" type="hdr"/>
          </p:nvPr>
        </p:nvSpPr>
        <p:spPr>
          <a:xfrm>
            <a:off x="1" y="0"/>
            <a:ext cx="2945700" cy="49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New to Year 2</a:t>
            </a:r>
            <a:endParaRPr b="0" i="0" sz="1200" u="none" cap="none" strike="noStrike">
              <a:solidFill>
                <a:schemeClr val="dk1"/>
              </a:solidFill>
              <a:latin typeface="Calibri"/>
              <a:ea typeface="Calibri"/>
              <a:cs typeface="Calibri"/>
              <a:sym typeface="Calibri"/>
            </a:endParaRPr>
          </a:p>
        </p:txBody>
      </p:sp>
      <p:sp>
        <p:nvSpPr>
          <p:cNvPr id="283" name="Google Shape;283;p16:notes"/>
          <p:cNvSpPr txBox="1"/>
          <p:nvPr>
            <p:ph idx="12" type="sldNum"/>
          </p:nvPr>
        </p:nvSpPr>
        <p:spPr>
          <a:xfrm>
            <a:off x="3850444" y="9428583"/>
            <a:ext cx="2945700" cy="496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7:notes"/>
          <p:cNvSpPr/>
          <p:nvPr>
            <p:ph idx="2" type="sldImg"/>
          </p:nvPr>
        </p:nvSpPr>
        <p:spPr>
          <a:xfrm>
            <a:off x="927100" y="744538"/>
            <a:ext cx="494347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p17: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291" name="Google Shape;291;p17:notes"/>
          <p:cNvSpPr txBox="1"/>
          <p:nvPr>
            <p:ph idx="3" type="hdr"/>
          </p:nvPr>
        </p:nvSpPr>
        <p:spPr>
          <a:xfrm>
            <a:off x="1" y="0"/>
            <a:ext cx="2945659" cy="496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New to Year 2</a:t>
            </a:r>
            <a:endParaRPr b="0" i="0" sz="1200" u="none" cap="none" strike="noStrike">
              <a:solidFill>
                <a:schemeClr val="dk1"/>
              </a:solidFill>
              <a:latin typeface="Calibri"/>
              <a:ea typeface="Calibri"/>
              <a:cs typeface="Calibri"/>
              <a:sym typeface="Calibri"/>
            </a:endParaRPr>
          </a:p>
        </p:txBody>
      </p:sp>
      <p:sp>
        <p:nvSpPr>
          <p:cNvPr id="292" name="Google Shape;292;p17:notes"/>
          <p:cNvSpPr txBox="1"/>
          <p:nvPr>
            <p:ph idx="12" type="sldNum"/>
          </p:nvPr>
        </p:nvSpPr>
        <p:spPr>
          <a:xfrm>
            <a:off x="3850444" y="9428583"/>
            <a:ext cx="2945659" cy="49633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8:notes"/>
          <p:cNvSpPr/>
          <p:nvPr>
            <p:ph idx="2" type="sldImg"/>
          </p:nvPr>
        </p:nvSpPr>
        <p:spPr>
          <a:xfrm>
            <a:off x="927100" y="744538"/>
            <a:ext cx="494347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9" name="Google Shape;299;p18: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300" name="Google Shape;300;p18:notes"/>
          <p:cNvSpPr txBox="1"/>
          <p:nvPr>
            <p:ph idx="3" type="hdr"/>
          </p:nvPr>
        </p:nvSpPr>
        <p:spPr>
          <a:xfrm>
            <a:off x="1" y="0"/>
            <a:ext cx="2945659" cy="496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New to Year 2</a:t>
            </a:r>
            <a:endParaRPr b="0" i="0" sz="1200" u="none" cap="none" strike="noStrike">
              <a:solidFill>
                <a:schemeClr val="dk1"/>
              </a:solidFill>
              <a:latin typeface="Calibri"/>
              <a:ea typeface="Calibri"/>
              <a:cs typeface="Calibri"/>
              <a:sym typeface="Calibri"/>
            </a:endParaRPr>
          </a:p>
        </p:txBody>
      </p:sp>
      <p:sp>
        <p:nvSpPr>
          <p:cNvPr id="301" name="Google Shape;301;p18:notes"/>
          <p:cNvSpPr txBox="1"/>
          <p:nvPr>
            <p:ph idx="12" type="sldNum"/>
          </p:nvPr>
        </p:nvSpPr>
        <p:spPr>
          <a:xfrm>
            <a:off x="3850444" y="9428583"/>
            <a:ext cx="2945659" cy="49633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2:notes"/>
          <p:cNvSpPr/>
          <p:nvPr>
            <p:ph idx="2" type="sldImg"/>
          </p:nvPr>
        </p:nvSpPr>
        <p:spPr>
          <a:xfrm>
            <a:off x="927100" y="744538"/>
            <a:ext cx="49434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2:notes"/>
          <p:cNvSpPr txBox="1"/>
          <p:nvPr>
            <p:ph idx="1" type="body"/>
          </p:nvPr>
        </p:nvSpPr>
        <p:spPr>
          <a:xfrm>
            <a:off x="679768" y="4715154"/>
            <a:ext cx="5438100" cy="4467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63" name="Google Shape;163;p2:notes"/>
          <p:cNvSpPr txBox="1"/>
          <p:nvPr>
            <p:ph idx="12" type="sldNum"/>
          </p:nvPr>
        </p:nvSpPr>
        <p:spPr>
          <a:xfrm>
            <a:off x="3850444" y="9428583"/>
            <a:ext cx="2945700" cy="496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164" name="Google Shape;164;p2:notes"/>
          <p:cNvSpPr txBox="1"/>
          <p:nvPr>
            <p:ph idx="3" type="hdr"/>
          </p:nvPr>
        </p:nvSpPr>
        <p:spPr>
          <a:xfrm>
            <a:off x="1" y="0"/>
            <a:ext cx="2945700" cy="49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New to Year 2</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3:notes"/>
          <p:cNvSpPr/>
          <p:nvPr>
            <p:ph idx="2" type="sldImg"/>
          </p:nvPr>
        </p:nvSpPr>
        <p:spPr>
          <a:xfrm>
            <a:off x="927100" y="744538"/>
            <a:ext cx="494347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3:notes"/>
          <p:cNvSpPr txBox="1"/>
          <p:nvPr>
            <p:ph idx="1" type="body"/>
          </p:nvPr>
        </p:nvSpPr>
        <p:spPr>
          <a:xfrm>
            <a:off x="679768" y="4715154"/>
            <a:ext cx="5438100" cy="4467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72" name="Google Shape;172;p3:notes"/>
          <p:cNvSpPr txBox="1"/>
          <p:nvPr>
            <p:ph idx="3" type="hdr"/>
          </p:nvPr>
        </p:nvSpPr>
        <p:spPr>
          <a:xfrm>
            <a:off x="1" y="0"/>
            <a:ext cx="2945700" cy="49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New to Year 2</a:t>
            </a:r>
            <a:endParaRPr b="0" i="0" sz="1200" u="none" cap="none" strike="noStrike">
              <a:solidFill>
                <a:schemeClr val="dk1"/>
              </a:solidFill>
              <a:latin typeface="Calibri"/>
              <a:ea typeface="Calibri"/>
              <a:cs typeface="Calibri"/>
              <a:sym typeface="Calibri"/>
            </a:endParaRPr>
          </a:p>
        </p:txBody>
      </p:sp>
      <p:sp>
        <p:nvSpPr>
          <p:cNvPr id="173" name="Google Shape;173;p3:notes"/>
          <p:cNvSpPr txBox="1"/>
          <p:nvPr>
            <p:ph idx="12" type="sldNum"/>
          </p:nvPr>
        </p:nvSpPr>
        <p:spPr>
          <a:xfrm>
            <a:off x="3850444" y="9428583"/>
            <a:ext cx="2945700" cy="496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38fa1646b7_0_0:notes"/>
          <p:cNvSpPr/>
          <p:nvPr>
            <p:ph idx="2" type="sldImg"/>
          </p:nvPr>
        </p:nvSpPr>
        <p:spPr>
          <a:xfrm>
            <a:off x="927100" y="744538"/>
            <a:ext cx="49434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g138fa1646b7_0_0:notes"/>
          <p:cNvSpPr txBox="1"/>
          <p:nvPr>
            <p:ph idx="1" type="body"/>
          </p:nvPr>
        </p:nvSpPr>
        <p:spPr>
          <a:xfrm>
            <a:off x="679768" y="4715154"/>
            <a:ext cx="5438100" cy="4467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81" name="Google Shape;181;g138fa1646b7_0_0:notes"/>
          <p:cNvSpPr txBox="1"/>
          <p:nvPr>
            <p:ph idx="3" type="hdr"/>
          </p:nvPr>
        </p:nvSpPr>
        <p:spPr>
          <a:xfrm>
            <a:off x="1" y="0"/>
            <a:ext cx="2945700" cy="49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New to Year 2</a:t>
            </a:r>
            <a:endParaRPr b="0" i="0" sz="1200" u="none" cap="none" strike="noStrike">
              <a:solidFill>
                <a:schemeClr val="dk1"/>
              </a:solidFill>
              <a:latin typeface="Calibri"/>
              <a:ea typeface="Calibri"/>
              <a:cs typeface="Calibri"/>
              <a:sym typeface="Calibri"/>
            </a:endParaRPr>
          </a:p>
        </p:txBody>
      </p:sp>
      <p:sp>
        <p:nvSpPr>
          <p:cNvPr id="182" name="Google Shape;182;g138fa1646b7_0_0:notes"/>
          <p:cNvSpPr txBox="1"/>
          <p:nvPr>
            <p:ph idx="12" type="sldNum"/>
          </p:nvPr>
        </p:nvSpPr>
        <p:spPr>
          <a:xfrm>
            <a:off x="3850444" y="9428583"/>
            <a:ext cx="2945700" cy="496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138fa1646b7_0_8:notes"/>
          <p:cNvSpPr/>
          <p:nvPr>
            <p:ph idx="2" type="sldImg"/>
          </p:nvPr>
        </p:nvSpPr>
        <p:spPr>
          <a:xfrm>
            <a:off x="927100" y="744538"/>
            <a:ext cx="49434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g138fa1646b7_0_8:notes"/>
          <p:cNvSpPr txBox="1"/>
          <p:nvPr>
            <p:ph idx="1" type="body"/>
          </p:nvPr>
        </p:nvSpPr>
        <p:spPr>
          <a:xfrm>
            <a:off x="679768" y="4715154"/>
            <a:ext cx="5438100" cy="4467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89" name="Google Shape;189;g138fa1646b7_0_8:notes"/>
          <p:cNvSpPr txBox="1"/>
          <p:nvPr>
            <p:ph idx="3" type="hdr"/>
          </p:nvPr>
        </p:nvSpPr>
        <p:spPr>
          <a:xfrm>
            <a:off x="1" y="0"/>
            <a:ext cx="2945700" cy="49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New to Year 2</a:t>
            </a:r>
            <a:endParaRPr b="0" i="0" sz="1200" u="none" cap="none" strike="noStrike">
              <a:solidFill>
                <a:schemeClr val="dk1"/>
              </a:solidFill>
              <a:latin typeface="Calibri"/>
              <a:ea typeface="Calibri"/>
              <a:cs typeface="Calibri"/>
              <a:sym typeface="Calibri"/>
            </a:endParaRPr>
          </a:p>
        </p:txBody>
      </p:sp>
      <p:sp>
        <p:nvSpPr>
          <p:cNvPr id="190" name="Google Shape;190;g138fa1646b7_0_8:notes"/>
          <p:cNvSpPr txBox="1"/>
          <p:nvPr>
            <p:ph idx="12" type="sldNum"/>
          </p:nvPr>
        </p:nvSpPr>
        <p:spPr>
          <a:xfrm>
            <a:off x="3850444" y="9428583"/>
            <a:ext cx="2945700" cy="496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4:notes"/>
          <p:cNvSpPr/>
          <p:nvPr>
            <p:ph idx="2" type="sldImg"/>
          </p:nvPr>
        </p:nvSpPr>
        <p:spPr>
          <a:xfrm>
            <a:off x="927100" y="744538"/>
            <a:ext cx="494347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p4:notes"/>
          <p:cNvSpPr txBox="1"/>
          <p:nvPr>
            <p:ph idx="1" type="body"/>
          </p:nvPr>
        </p:nvSpPr>
        <p:spPr>
          <a:xfrm>
            <a:off x="679768" y="4715154"/>
            <a:ext cx="5438100" cy="4467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97" name="Google Shape;197;p4:notes"/>
          <p:cNvSpPr txBox="1"/>
          <p:nvPr>
            <p:ph idx="3" type="hdr"/>
          </p:nvPr>
        </p:nvSpPr>
        <p:spPr>
          <a:xfrm>
            <a:off x="1" y="0"/>
            <a:ext cx="2945700" cy="49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New to Year 2</a:t>
            </a:r>
            <a:endParaRPr b="0" i="0" sz="1200" u="none" cap="none" strike="noStrike">
              <a:solidFill>
                <a:schemeClr val="dk1"/>
              </a:solidFill>
              <a:latin typeface="Calibri"/>
              <a:ea typeface="Calibri"/>
              <a:cs typeface="Calibri"/>
              <a:sym typeface="Calibri"/>
            </a:endParaRPr>
          </a:p>
        </p:txBody>
      </p:sp>
      <p:sp>
        <p:nvSpPr>
          <p:cNvPr id="198" name="Google Shape;198;p4:notes"/>
          <p:cNvSpPr txBox="1"/>
          <p:nvPr>
            <p:ph idx="12" type="sldNum"/>
          </p:nvPr>
        </p:nvSpPr>
        <p:spPr>
          <a:xfrm>
            <a:off x="3850444" y="9428583"/>
            <a:ext cx="2945700" cy="496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5:notes"/>
          <p:cNvSpPr/>
          <p:nvPr>
            <p:ph idx="2" type="sldImg"/>
          </p:nvPr>
        </p:nvSpPr>
        <p:spPr>
          <a:xfrm>
            <a:off x="927100" y="744538"/>
            <a:ext cx="494347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5:notes"/>
          <p:cNvSpPr txBox="1"/>
          <p:nvPr>
            <p:ph idx="1" type="body"/>
          </p:nvPr>
        </p:nvSpPr>
        <p:spPr>
          <a:xfrm>
            <a:off x="679768" y="4715154"/>
            <a:ext cx="5438100" cy="4467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206" name="Google Shape;206;p5:notes"/>
          <p:cNvSpPr txBox="1"/>
          <p:nvPr>
            <p:ph idx="3" type="hdr"/>
          </p:nvPr>
        </p:nvSpPr>
        <p:spPr>
          <a:xfrm>
            <a:off x="1" y="0"/>
            <a:ext cx="2945700" cy="49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New to Year 2</a:t>
            </a:r>
            <a:endParaRPr b="0" i="0" sz="1200" u="none" cap="none" strike="noStrike">
              <a:solidFill>
                <a:schemeClr val="dk1"/>
              </a:solidFill>
              <a:latin typeface="Calibri"/>
              <a:ea typeface="Calibri"/>
              <a:cs typeface="Calibri"/>
              <a:sym typeface="Calibri"/>
            </a:endParaRPr>
          </a:p>
        </p:txBody>
      </p:sp>
      <p:sp>
        <p:nvSpPr>
          <p:cNvPr id="207" name="Google Shape;207;p5:notes"/>
          <p:cNvSpPr txBox="1"/>
          <p:nvPr>
            <p:ph idx="12" type="sldNum"/>
          </p:nvPr>
        </p:nvSpPr>
        <p:spPr>
          <a:xfrm>
            <a:off x="3850444" y="9428583"/>
            <a:ext cx="2945700" cy="496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fcdbefbb73_0_0:notes"/>
          <p:cNvSpPr/>
          <p:nvPr>
            <p:ph idx="2" type="sldImg"/>
          </p:nvPr>
        </p:nvSpPr>
        <p:spPr>
          <a:xfrm>
            <a:off x="927100" y="744538"/>
            <a:ext cx="49434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g2fcdbefbb73_0_0:notes"/>
          <p:cNvSpPr txBox="1"/>
          <p:nvPr>
            <p:ph idx="1" type="body"/>
          </p:nvPr>
        </p:nvSpPr>
        <p:spPr>
          <a:xfrm>
            <a:off x="679768" y="4715154"/>
            <a:ext cx="5438100" cy="4467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214" name="Google Shape;214;g2fcdbefbb73_0_0:notes"/>
          <p:cNvSpPr txBox="1"/>
          <p:nvPr>
            <p:ph idx="3" type="hdr"/>
          </p:nvPr>
        </p:nvSpPr>
        <p:spPr>
          <a:xfrm>
            <a:off x="1" y="0"/>
            <a:ext cx="2945700" cy="49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New to Year 2</a:t>
            </a:r>
            <a:endParaRPr b="0" i="0" sz="1200" u="none" cap="none" strike="noStrike">
              <a:solidFill>
                <a:schemeClr val="dk1"/>
              </a:solidFill>
              <a:latin typeface="Calibri"/>
              <a:ea typeface="Calibri"/>
              <a:cs typeface="Calibri"/>
              <a:sym typeface="Calibri"/>
            </a:endParaRPr>
          </a:p>
        </p:txBody>
      </p:sp>
      <p:sp>
        <p:nvSpPr>
          <p:cNvPr id="215" name="Google Shape;215;g2fcdbefbb73_0_0:notes"/>
          <p:cNvSpPr txBox="1"/>
          <p:nvPr>
            <p:ph idx="12" type="sldNum"/>
          </p:nvPr>
        </p:nvSpPr>
        <p:spPr>
          <a:xfrm>
            <a:off x="3850444" y="9428583"/>
            <a:ext cx="2945700" cy="496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7:notes"/>
          <p:cNvSpPr/>
          <p:nvPr>
            <p:ph idx="2" type="sldImg"/>
          </p:nvPr>
        </p:nvSpPr>
        <p:spPr>
          <a:xfrm>
            <a:off x="927100" y="744538"/>
            <a:ext cx="494347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p7: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KS2 page – KS1 delete</a:t>
            </a:r>
            <a:endParaRPr/>
          </a:p>
        </p:txBody>
      </p:sp>
      <p:sp>
        <p:nvSpPr>
          <p:cNvPr id="222" name="Google Shape;222;p7:notes"/>
          <p:cNvSpPr txBox="1"/>
          <p:nvPr>
            <p:ph idx="3" type="hdr"/>
          </p:nvPr>
        </p:nvSpPr>
        <p:spPr>
          <a:xfrm>
            <a:off x="1" y="0"/>
            <a:ext cx="2945659" cy="496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New to Year 2</a:t>
            </a:r>
            <a:endParaRPr b="0" i="0" sz="1200" u="none" cap="none" strike="noStrike">
              <a:solidFill>
                <a:schemeClr val="dk1"/>
              </a:solidFill>
              <a:latin typeface="Calibri"/>
              <a:ea typeface="Calibri"/>
              <a:cs typeface="Calibri"/>
              <a:sym typeface="Calibri"/>
            </a:endParaRPr>
          </a:p>
        </p:txBody>
      </p:sp>
      <p:sp>
        <p:nvSpPr>
          <p:cNvPr id="223" name="Google Shape;223;p7:notes"/>
          <p:cNvSpPr txBox="1"/>
          <p:nvPr>
            <p:ph idx="12" type="sldNum"/>
          </p:nvPr>
        </p:nvSpPr>
        <p:spPr>
          <a:xfrm>
            <a:off x="3850444" y="9428583"/>
            <a:ext cx="2945659" cy="49633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3" name="Shape 73"/>
        <p:cNvGrpSpPr/>
        <p:nvPr/>
      </p:nvGrpSpPr>
      <p:grpSpPr>
        <a:xfrm>
          <a:off x="0" y="0"/>
          <a:ext cx="0" cy="0"/>
          <a:chOff x="0" y="0"/>
          <a:chExt cx="0" cy="0"/>
        </a:xfrm>
      </p:grpSpPr>
      <p:sp>
        <p:nvSpPr>
          <p:cNvPr id="74" name="Google Shape;74;p20"/>
          <p:cNvSpPr txBox="1"/>
          <p:nvPr>
            <p:ph type="ctrTitle"/>
          </p:nvPr>
        </p:nvSpPr>
        <p:spPr>
          <a:xfrm>
            <a:off x="1029420" y="3386212"/>
            <a:ext cx="7258041" cy="1505074"/>
          </a:xfrm>
          <a:prstGeom prst="rect">
            <a:avLst/>
          </a:prstGeom>
          <a:noFill/>
          <a:ln>
            <a:noFill/>
          </a:ln>
        </p:spPr>
        <p:txBody>
          <a:bodyPr anchorCtr="0" anchor="b" bIns="46700" lIns="93400" spcFirstLastPara="1" rIns="93400" wrap="square" tIns="46700">
            <a:noAutofit/>
          </a:bodyPr>
          <a:lstStyle>
            <a:lvl1pPr lvl="0" marR="0" algn="l">
              <a:lnSpc>
                <a:spcPct val="100000"/>
              </a:lnSpc>
              <a:spcBef>
                <a:spcPts val="0"/>
              </a:spcBef>
              <a:spcAft>
                <a:spcPts val="0"/>
              </a:spcAft>
              <a:buClr>
                <a:schemeClr val="lt1"/>
              </a:buClr>
              <a:buSzPts val="4100"/>
              <a:buFont typeface="Verdana"/>
              <a:buNone/>
              <a:defRPr b="0" i="0" sz="41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2"/>
                </a:solidFill>
              </a:defRPr>
            </a:lvl2pPr>
            <a:lvl3pPr lvl="2" marR="0" algn="l">
              <a:lnSpc>
                <a:spcPct val="100000"/>
              </a:lnSpc>
              <a:spcBef>
                <a:spcPts val="0"/>
              </a:spcBef>
              <a:spcAft>
                <a:spcPts val="0"/>
              </a:spcAft>
              <a:buSzPts val="1400"/>
              <a:buNone/>
              <a:defRPr b="0" i="0" sz="1800" u="none" cap="none" strike="noStrike">
                <a:solidFill>
                  <a:schemeClr val="lt2"/>
                </a:solidFill>
              </a:defRPr>
            </a:lvl3pPr>
            <a:lvl4pPr lvl="3" marR="0" algn="l">
              <a:lnSpc>
                <a:spcPct val="100000"/>
              </a:lnSpc>
              <a:spcBef>
                <a:spcPts val="0"/>
              </a:spcBef>
              <a:spcAft>
                <a:spcPts val="0"/>
              </a:spcAft>
              <a:buSzPts val="1400"/>
              <a:buNone/>
              <a:defRPr b="0" i="0" sz="1800" u="none" cap="none" strike="noStrike">
                <a:solidFill>
                  <a:schemeClr val="lt2"/>
                </a:solidFill>
              </a:defRPr>
            </a:lvl4pPr>
            <a:lvl5pPr lvl="4" marR="0" algn="l">
              <a:lnSpc>
                <a:spcPct val="100000"/>
              </a:lnSpc>
              <a:spcBef>
                <a:spcPts val="0"/>
              </a:spcBef>
              <a:spcAft>
                <a:spcPts val="0"/>
              </a:spcAft>
              <a:buSzPts val="1400"/>
              <a:buNone/>
              <a:defRPr b="0" i="0" sz="1800" u="none" cap="none" strike="noStrike">
                <a:solidFill>
                  <a:schemeClr val="lt2"/>
                </a:solidFill>
              </a:defRPr>
            </a:lvl5pPr>
            <a:lvl6pPr lvl="5" marR="0" algn="l">
              <a:lnSpc>
                <a:spcPct val="100000"/>
              </a:lnSpc>
              <a:spcBef>
                <a:spcPts val="0"/>
              </a:spcBef>
              <a:spcAft>
                <a:spcPts val="0"/>
              </a:spcAft>
              <a:buSzPts val="1400"/>
              <a:buNone/>
              <a:defRPr b="0" i="0" sz="1800" u="none" cap="none" strike="noStrike">
                <a:solidFill>
                  <a:schemeClr val="lt2"/>
                </a:solidFill>
              </a:defRPr>
            </a:lvl6pPr>
            <a:lvl7pPr lvl="6" marR="0" algn="l">
              <a:lnSpc>
                <a:spcPct val="100000"/>
              </a:lnSpc>
              <a:spcBef>
                <a:spcPts val="0"/>
              </a:spcBef>
              <a:spcAft>
                <a:spcPts val="0"/>
              </a:spcAft>
              <a:buSzPts val="1400"/>
              <a:buNone/>
              <a:defRPr b="0" i="0" sz="1800" u="none" cap="none" strike="noStrike">
                <a:solidFill>
                  <a:schemeClr val="lt2"/>
                </a:solidFill>
              </a:defRPr>
            </a:lvl7pPr>
            <a:lvl8pPr lvl="7" marR="0" algn="l">
              <a:lnSpc>
                <a:spcPct val="100000"/>
              </a:lnSpc>
              <a:spcBef>
                <a:spcPts val="0"/>
              </a:spcBef>
              <a:spcAft>
                <a:spcPts val="0"/>
              </a:spcAft>
              <a:buSzPts val="1400"/>
              <a:buNone/>
              <a:defRPr b="0" i="0" sz="1800" u="none" cap="none" strike="noStrike">
                <a:solidFill>
                  <a:schemeClr val="lt2"/>
                </a:solidFill>
              </a:defRPr>
            </a:lvl8pPr>
            <a:lvl9pPr lvl="8" marR="0" algn="l">
              <a:lnSpc>
                <a:spcPct val="100000"/>
              </a:lnSpc>
              <a:spcBef>
                <a:spcPts val="0"/>
              </a:spcBef>
              <a:spcAft>
                <a:spcPts val="0"/>
              </a:spcAft>
              <a:buSzPts val="1400"/>
              <a:buNone/>
              <a:defRPr b="0" i="0" sz="1800" u="none" cap="none" strike="noStrike">
                <a:solidFill>
                  <a:schemeClr val="lt2"/>
                </a:solidFill>
              </a:defRPr>
            </a:lvl9pPr>
          </a:lstStyle>
          <a:p/>
        </p:txBody>
      </p:sp>
      <p:sp>
        <p:nvSpPr>
          <p:cNvPr id="75" name="Google Shape;75;p20"/>
          <p:cNvSpPr txBox="1"/>
          <p:nvPr>
            <p:ph idx="1" type="subTitle"/>
          </p:nvPr>
        </p:nvSpPr>
        <p:spPr>
          <a:xfrm>
            <a:off x="1029420" y="4891285"/>
            <a:ext cx="7258041" cy="881959"/>
          </a:xfrm>
          <a:prstGeom prst="rect">
            <a:avLst/>
          </a:prstGeom>
          <a:noFill/>
          <a:ln>
            <a:noFill/>
          </a:ln>
        </p:spPr>
        <p:txBody>
          <a:bodyPr anchorCtr="0" anchor="t" bIns="46700" lIns="93400" spcFirstLastPara="1" rIns="93400" wrap="square" tIns="46700">
            <a:noAutofit/>
          </a:bodyPr>
          <a:lstStyle>
            <a:lvl1pPr lvl="0" marR="0" algn="l">
              <a:lnSpc>
                <a:spcPct val="100000"/>
              </a:lnSpc>
              <a:spcBef>
                <a:spcPts val="400"/>
              </a:spcBef>
              <a:spcAft>
                <a:spcPts val="0"/>
              </a:spcAft>
              <a:buClr>
                <a:schemeClr val="lt2"/>
              </a:buClr>
              <a:buSzPts val="2000"/>
              <a:buFont typeface="Noto Sans Symbols"/>
              <a:buNone/>
              <a:defRPr b="0" i="0" sz="2000" u="none" cap="none" strike="noStrike">
                <a:solidFill>
                  <a:schemeClr val="lt2"/>
                </a:solidFill>
                <a:latin typeface="Verdana"/>
                <a:ea typeface="Verdana"/>
                <a:cs typeface="Verdana"/>
                <a:sym typeface="Verdana"/>
              </a:defRPr>
            </a:lvl1pPr>
            <a:lvl2pPr lvl="1" marR="0" algn="ctr">
              <a:lnSpc>
                <a:spcPct val="100000"/>
              </a:lnSpc>
              <a:spcBef>
                <a:spcPts val="613"/>
              </a:spcBef>
              <a:spcAft>
                <a:spcPts val="0"/>
              </a:spcAft>
              <a:buClr>
                <a:schemeClr val="lt2"/>
              </a:buClr>
              <a:buSzPts val="1600"/>
              <a:buFont typeface="Noto Sans Symbols"/>
              <a:buNone/>
              <a:defRPr b="0" i="0" sz="1600" u="none" cap="none" strike="noStrike">
                <a:solidFill>
                  <a:schemeClr val="lt1"/>
                </a:solidFill>
                <a:latin typeface="Verdana"/>
                <a:ea typeface="Verdana"/>
                <a:cs typeface="Verdana"/>
                <a:sym typeface="Verdana"/>
              </a:defRPr>
            </a:lvl2pPr>
            <a:lvl3pPr lvl="2" marR="0" algn="ctr">
              <a:lnSpc>
                <a:spcPct val="100000"/>
              </a:lnSpc>
              <a:spcBef>
                <a:spcPts val="613"/>
              </a:spcBef>
              <a:spcAft>
                <a:spcPts val="0"/>
              </a:spcAft>
              <a:buClr>
                <a:schemeClr val="lt2"/>
              </a:buClr>
              <a:buSzPts val="1400"/>
              <a:buFont typeface="Noto Sans Symbols"/>
              <a:buNone/>
              <a:defRPr b="0" i="0" sz="1400" u="none" cap="none" strike="noStrike">
                <a:solidFill>
                  <a:schemeClr val="lt1"/>
                </a:solidFill>
                <a:latin typeface="Verdana"/>
                <a:ea typeface="Verdana"/>
                <a:cs typeface="Verdana"/>
                <a:sym typeface="Verdana"/>
              </a:defRPr>
            </a:lvl3pPr>
            <a:lvl4pPr lvl="3" marR="0" algn="ctr">
              <a:lnSpc>
                <a:spcPct val="100000"/>
              </a:lnSpc>
              <a:spcBef>
                <a:spcPts val="613"/>
              </a:spcBef>
              <a:spcAft>
                <a:spcPts val="0"/>
              </a:spcAft>
              <a:buClr>
                <a:schemeClr val="lt2"/>
              </a:buClr>
              <a:buSzPts val="1200"/>
              <a:buFont typeface="Noto Sans Symbols"/>
              <a:buNone/>
              <a:defRPr b="0" i="0" sz="1200" u="none" cap="none" strike="noStrike">
                <a:solidFill>
                  <a:schemeClr val="lt1"/>
                </a:solidFill>
                <a:latin typeface="Verdana"/>
                <a:ea typeface="Verdana"/>
                <a:cs typeface="Verdana"/>
                <a:sym typeface="Verdana"/>
              </a:defRPr>
            </a:lvl4pPr>
            <a:lvl5pPr lvl="4" marR="0" algn="ctr">
              <a:lnSpc>
                <a:spcPct val="100000"/>
              </a:lnSpc>
              <a:spcBef>
                <a:spcPts val="613"/>
              </a:spcBef>
              <a:spcAft>
                <a:spcPts val="0"/>
              </a:spcAft>
              <a:buClr>
                <a:schemeClr val="lt2"/>
              </a:buClr>
              <a:buSzPts val="1200"/>
              <a:buFont typeface="Noto Sans Symbols"/>
              <a:buNone/>
              <a:defRPr b="0" i="0" sz="1200" u="none" cap="none" strike="noStrike">
                <a:solidFill>
                  <a:schemeClr val="lt1"/>
                </a:solidFill>
                <a:latin typeface="Verdana"/>
                <a:ea typeface="Verdana"/>
                <a:cs typeface="Verdana"/>
                <a:sym typeface="Verdana"/>
              </a:defRPr>
            </a:lvl5pPr>
            <a:lvl6pPr lvl="5" marR="0" algn="ctr">
              <a:lnSpc>
                <a:spcPct val="100000"/>
              </a:lnSpc>
              <a:spcBef>
                <a:spcPts val="613"/>
              </a:spcBef>
              <a:spcAft>
                <a:spcPts val="0"/>
              </a:spcAft>
              <a:buClr>
                <a:schemeClr val="lt1"/>
              </a:buClr>
              <a:buSzPts val="2000"/>
              <a:buFont typeface="Arial"/>
              <a:buNone/>
              <a:defRPr b="0" i="0" sz="2000" u="none" cap="none" strike="noStrike">
                <a:solidFill>
                  <a:schemeClr val="lt1"/>
                </a:solidFill>
                <a:latin typeface="Verdana"/>
                <a:ea typeface="Verdana"/>
                <a:cs typeface="Verdana"/>
                <a:sym typeface="Verdana"/>
              </a:defRPr>
            </a:lvl6pPr>
            <a:lvl7pPr lvl="6" marR="0" algn="ctr">
              <a:lnSpc>
                <a:spcPct val="100000"/>
              </a:lnSpc>
              <a:spcBef>
                <a:spcPts val="400"/>
              </a:spcBef>
              <a:spcAft>
                <a:spcPts val="0"/>
              </a:spcAft>
              <a:buClr>
                <a:schemeClr val="lt1"/>
              </a:buClr>
              <a:buSzPts val="2000"/>
              <a:buFont typeface="Arial"/>
              <a:buNone/>
              <a:defRPr b="0" i="0" sz="2000" u="none" cap="none" strike="noStrike">
                <a:solidFill>
                  <a:schemeClr val="lt1"/>
                </a:solidFill>
                <a:latin typeface="Verdana"/>
                <a:ea typeface="Verdana"/>
                <a:cs typeface="Verdana"/>
                <a:sym typeface="Verdana"/>
              </a:defRPr>
            </a:lvl7pPr>
            <a:lvl8pPr lvl="7" marR="0" algn="ctr">
              <a:lnSpc>
                <a:spcPct val="100000"/>
              </a:lnSpc>
              <a:spcBef>
                <a:spcPts val="400"/>
              </a:spcBef>
              <a:spcAft>
                <a:spcPts val="0"/>
              </a:spcAft>
              <a:buClr>
                <a:schemeClr val="lt1"/>
              </a:buClr>
              <a:buSzPts val="2000"/>
              <a:buFont typeface="Arial"/>
              <a:buNone/>
              <a:defRPr b="0" i="0" sz="2000" u="none" cap="none" strike="noStrike">
                <a:solidFill>
                  <a:schemeClr val="lt1"/>
                </a:solidFill>
                <a:latin typeface="Verdana"/>
                <a:ea typeface="Verdana"/>
                <a:cs typeface="Verdana"/>
                <a:sym typeface="Verdana"/>
              </a:defRPr>
            </a:lvl8pPr>
            <a:lvl9pPr lvl="8" marR="0" algn="ctr">
              <a:lnSpc>
                <a:spcPct val="100000"/>
              </a:lnSpc>
              <a:spcBef>
                <a:spcPts val="400"/>
              </a:spcBef>
              <a:spcAft>
                <a:spcPts val="0"/>
              </a:spcAft>
              <a:buClr>
                <a:schemeClr val="lt1"/>
              </a:buClr>
              <a:buSzPts val="2000"/>
              <a:buFont typeface="Arial"/>
              <a:buNone/>
              <a:defRPr b="0" i="0" sz="2000" u="none" cap="none" strike="noStrike">
                <a:solidFill>
                  <a:schemeClr val="lt1"/>
                </a:solidFill>
                <a:latin typeface="Verdana"/>
                <a:ea typeface="Verdana"/>
                <a:cs typeface="Verdana"/>
                <a:sym typeface="Verdana"/>
              </a:defRPr>
            </a:lvl9pPr>
          </a:lstStyle>
          <a:p/>
        </p:txBody>
      </p:sp>
      <p:sp>
        <p:nvSpPr>
          <p:cNvPr id="76" name="Google Shape;76;p20"/>
          <p:cNvSpPr txBox="1"/>
          <p:nvPr>
            <p:ph idx="10" type="dt"/>
          </p:nvPr>
        </p:nvSpPr>
        <p:spPr>
          <a:xfrm>
            <a:off x="6564750" y="6093717"/>
            <a:ext cx="2175828" cy="373831"/>
          </a:xfrm>
          <a:prstGeom prst="rect">
            <a:avLst/>
          </a:prstGeom>
          <a:noFill/>
          <a:ln>
            <a:noFill/>
          </a:ln>
        </p:spPr>
        <p:txBody>
          <a:bodyPr anchorCtr="0" anchor="b" bIns="46700" lIns="93400" spcFirstLastPara="1" rIns="93400" wrap="square" tIns="46700">
            <a:noAutofit/>
          </a:bodyPr>
          <a:lstStyle>
            <a:lvl1pPr lvl="0" marR="0" algn="r">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77" name="Google Shape;77;p20"/>
          <p:cNvSpPr txBox="1"/>
          <p:nvPr>
            <p:ph idx="11" type="ftr"/>
          </p:nvPr>
        </p:nvSpPr>
        <p:spPr>
          <a:xfrm>
            <a:off x="1204318" y="6093717"/>
            <a:ext cx="5360432" cy="373831"/>
          </a:xfrm>
          <a:prstGeom prst="rect">
            <a:avLst/>
          </a:prstGeom>
          <a:noFill/>
          <a:ln>
            <a:noFill/>
          </a:ln>
        </p:spPr>
        <p:txBody>
          <a:bodyPr anchorCtr="0" anchor="b" bIns="46700" lIns="93400" spcFirstLastPara="1" rIns="93400" wrap="square" tIns="46700">
            <a:noAutofit/>
          </a:bodyPr>
          <a:lstStyle>
            <a:lvl1pPr lvl="0" marR="0" algn="l">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78" name="Google Shape;78;p20"/>
          <p:cNvSpPr txBox="1"/>
          <p:nvPr>
            <p:ph idx="12" type="sldNum"/>
          </p:nvPr>
        </p:nvSpPr>
        <p:spPr>
          <a:xfrm>
            <a:off x="583992" y="6093717"/>
            <a:ext cx="620326" cy="373831"/>
          </a:xfrm>
          <a:prstGeom prst="rect">
            <a:avLst/>
          </a:prstGeom>
          <a:noFill/>
          <a:ln>
            <a:noFill/>
          </a:ln>
        </p:spPr>
        <p:txBody>
          <a:bodyPr anchorCtr="0" anchor="b" bIns="46700" lIns="93400" spcFirstLastPara="1" rIns="93400" wrap="square" tIns="467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9" name="Shape 139"/>
        <p:cNvGrpSpPr/>
        <p:nvPr/>
      </p:nvGrpSpPr>
      <p:grpSpPr>
        <a:xfrm>
          <a:off x="0" y="0"/>
          <a:ext cx="0" cy="0"/>
          <a:chOff x="0" y="0"/>
          <a:chExt cx="0" cy="0"/>
        </a:xfrm>
      </p:grpSpPr>
      <p:sp>
        <p:nvSpPr>
          <p:cNvPr id="140" name="Google Shape;140;p29"/>
          <p:cNvSpPr txBox="1"/>
          <p:nvPr>
            <p:ph type="title"/>
          </p:nvPr>
        </p:nvSpPr>
        <p:spPr>
          <a:xfrm>
            <a:off x="1029421" y="691836"/>
            <a:ext cx="7266131" cy="946517"/>
          </a:xfrm>
          <a:prstGeom prst="rect">
            <a:avLst/>
          </a:prstGeom>
          <a:noFill/>
          <a:ln>
            <a:noFill/>
          </a:ln>
        </p:spPr>
        <p:txBody>
          <a:bodyPr anchorCtr="0" anchor="ctr" bIns="46700" lIns="93400" spcFirstLastPara="1" rIns="93400" wrap="square" tIns="46700">
            <a:noAutofit/>
          </a:bodyPr>
          <a:lstStyle>
            <a:lvl1pPr lvl="0" marR="0" algn="l">
              <a:lnSpc>
                <a:spcPct val="100000"/>
              </a:lnSpc>
              <a:spcBef>
                <a:spcPts val="0"/>
              </a:spcBef>
              <a:spcAft>
                <a:spcPts val="0"/>
              </a:spcAft>
              <a:buClr>
                <a:schemeClr val="lt1"/>
              </a:buClr>
              <a:buSzPts val="3300"/>
              <a:buFont typeface="Verdana"/>
              <a:buNone/>
              <a:defRPr b="0" i="0" sz="33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2"/>
                </a:solidFill>
              </a:defRPr>
            </a:lvl2pPr>
            <a:lvl3pPr lvl="2" marR="0" algn="l">
              <a:lnSpc>
                <a:spcPct val="100000"/>
              </a:lnSpc>
              <a:spcBef>
                <a:spcPts val="0"/>
              </a:spcBef>
              <a:spcAft>
                <a:spcPts val="0"/>
              </a:spcAft>
              <a:buSzPts val="1400"/>
              <a:buNone/>
              <a:defRPr b="0" i="0" sz="1800" u="none" cap="none" strike="noStrike">
                <a:solidFill>
                  <a:schemeClr val="lt2"/>
                </a:solidFill>
              </a:defRPr>
            </a:lvl3pPr>
            <a:lvl4pPr lvl="3" marR="0" algn="l">
              <a:lnSpc>
                <a:spcPct val="100000"/>
              </a:lnSpc>
              <a:spcBef>
                <a:spcPts val="0"/>
              </a:spcBef>
              <a:spcAft>
                <a:spcPts val="0"/>
              </a:spcAft>
              <a:buSzPts val="1400"/>
              <a:buNone/>
              <a:defRPr b="0" i="0" sz="1800" u="none" cap="none" strike="noStrike">
                <a:solidFill>
                  <a:schemeClr val="lt2"/>
                </a:solidFill>
              </a:defRPr>
            </a:lvl4pPr>
            <a:lvl5pPr lvl="4" marR="0" algn="l">
              <a:lnSpc>
                <a:spcPct val="100000"/>
              </a:lnSpc>
              <a:spcBef>
                <a:spcPts val="0"/>
              </a:spcBef>
              <a:spcAft>
                <a:spcPts val="0"/>
              </a:spcAft>
              <a:buSzPts val="1400"/>
              <a:buNone/>
              <a:defRPr b="0" i="0" sz="1800" u="none" cap="none" strike="noStrike">
                <a:solidFill>
                  <a:schemeClr val="lt2"/>
                </a:solidFill>
              </a:defRPr>
            </a:lvl5pPr>
            <a:lvl6pPr lvl="5" marR="0" algn="l">
              <a:lnSpc>
                <a:spcPct val="100000"/>
              </a:lnSpc>
              <a:spcBef>
                <a:spcPts val="0"/>
              </a:spcBef>
              <a:spcAft>
                <a:spcPts val="0"/>
              </a:spcAft>
              <a:buSzPts val="1400"/>
              <a:buNone/>
              <a:defRPr b="0" i="0" sz="1800" u="none" cap="none" strike="noStrike">
                <a:solidFill>
                  <a:schemeClr val="lt2"/>
                </a:solidFill>
              </a:defRPr>
            </a:lvl6pPr>
            <a:lvl7pPr lvl="6" marR="0" algn="l">
              <a:lnSpc>
                <a:spcPct val="100000"/>
              </a:lnSpc>
              <a:spcBef>
                <a:spcPts val="0"/>
              </a:spcBef>
              <a:spcAft>
                <a:spcPts val="0"/>
              </a:spcAft>
              <a:buSzPts val="1400"/>
              <a:buNone/>
              <a:defRPr b="0" i="0" sz="1800" u="none" cap="none" strike="noStrike">
                <a:solidFill>
                  <a:schemeClr val="lt2"/>
                </a:solidFill>
              </a:defRPr>
            </a:lvl7pPr>
            <a:lvl8pPr lvl="7" marR="0" algn="l">
              <a:lnSpc>
                <a:spcPct val="100000"/>
              </a:lnSpc>
              <a:spcBef>
                <a:spcPts val="0"/>
              </a:spcBef>
              <a:spcAft>
                <a:spcPts val="0"/>
              </a:spcAft>
              <a:buSzPts val="1400"/>
              <a:buNone/>
              <a:defRPr b="0" i="0" sz="1800" u="none" cap="none" strike="noStrike">
                <a:solidFill>
                  <a:schemeClr val="lt2"/>
                </a:solidFill>
              </a:defRPr>
            </a:lvl8pPr>
            <a:lvl9pPr lvl="8" marR="0" algn="l">
              <a:lnSpc>
                <a:spcPct val="100000"/>
              </a:lnSpc>
              <a:spcBef>
                <a:spcPts val="0"/>
              </a:spcBef>
              <a:spcAft>
                <a:spcPts val="0"/>
              </a:spcAft>
              <a:buSzPts val="1400"/>
              <a:buNone/>
              <a:defRPr b="0" i="0" sz="1800" u="none" cap="none" strike="noStrike">
                <a:solidFill>
                  <a:schemeClr val="lt2"/>
                </a:solidFill>
              </a:defRPr>
            </a:lvl9pPr>
          </a:lstStyle>
          <a:p/>
        </p:txBody>
      </p:sp>
      <p:sp>
        <p:nvSpPr>
          <p:cNvPr id="141" name="Google Shape;141;p29"/>
          <p:cNvSpPr txBox="1"/>
          <p:nvPr>
            <p:ph idx="1" type="body"/>
          </p:nvPr>
        </p:nvSpPr>
        <p:spPr>
          <a:xfrm rot="5400000">
            <a:off x="2587433" y="292442"/>
            <a:ext cx="4148034" cy="7264058"/>
          </a:xfrm>
          <a:prstGeom prst="rect">
            <a:avLst/>
          </a:prstGeom>
          <a:noFill/>
          <a:ln>
            <a:noFill/>
          </a:ln>
        </p:spPr>
        <p:txBody>
          <a:bodyPr anchorCtr="0" anchor="ctr" bIns="46700" lIns="93400" spcFirstLastPara="1" rIns="93400" wrap="square" tIns="46700">
            <a:noAutofit/>
          </a:bodyPr>
          <a:lstStyle>
            <a:lvl1pPr indent="-342900" lvl="0" marL="457200" marR="0" algn="l">
              <a:lnSpc>
                <a:spcPct val="100000"/>
              </a:lnSpc>
              <a:spcBef>
                <a:spcPts val="360"/>
              </a:spcBef>
              <a:spcAft>
                <a:spcPts val="0"/>
              </a:spcAft>
              <a:buClr>
                <a:schemeClr val="lt2"/>
              </a:buClr>
              <a:buSzPts val="1800"/>
              <a:buFont typeface="Noto Sans Symbols"/>
              <a:buChar char="○"/>
              <a:defRPr b="0" i="0" sz="1800" u="none" cap="none" strike="noStrike">
                <a:solidFill>
                  <a:schemeClr val="lt1"/>
                </a:solidFill>
                <a:latin typeface="Verdana"/>
                <a:ea typeface="Verdana"/>
                <a:cs typeface="Verdana"/>
                <a:sym typeface="Verdana"/>
              </a:defRPr>
            </a:lvl1pPr>
            <a:lvl2pPr indent="-330200" lvl="1" marL="914400" marR="0" algn="l">
              <a:lnSpc>
                <a:spcPct val="100000"/>
              </a:lnSpc>
              <a:spcBef>
                <a:spcPts val="613"/>
              </a:spcBef>
              <a:spcAft>
                <a:spcPts val="0"/>
              </a:spcAft>
              <a:buClr>
                <a:schemeClr val="lt2"/>
              </a:buClr>
              <a:buSzPts val="1600"/>
              <a:buFont typeface="Noto Sans Symbols"/>
              <a:buChar char="○"/>
              <a:defRPr b="0" i="0" sz="1600" u="none" cap="none" strike="noStrike">
                <a:solidFill>
                  <a:schemeClr val="lt1"/>
                </a:solidFill>
                <a:latin typeface="Verdana"/>
                <a:ea typeface="Verdana"/>
                <a:cs typeface="Verdana"/>
                <a:sym typeface="Verdana"/>
              </a:defRPr>
            </a:lvl2pPr>
            <a:lvl3pPr indent="-317500" lvl="2" marL="1371600" marR="0" algn="l">
              <a:lnSpc>
                <a:spcPct val="100000"/>
              </a:lnSpc>
              <a:spcBef>
                <a:spcPts val="613"/>
              </a:spcBef>
              <a:spcAft>
                <a:spcPts val="0"/>
              </a:spcAft>
              <a:buClr>
                <a:schemeClr val="lt2"/>
              </a:buClr>
              <a:buSzPts val="1400"/>
              <a:buFont typeface="Noto Sans Symbols"/>
              <a:buChar char="○"/>
              <a:defRPr b="0" i="0" sz="1400" u="none" cap="none" strike="noStrike">
                <a:solidFill>
                  <a:schemeClr val="lt1"/>
                </a:solidFill>
                <a:latin typeface="Verdana"/>
                <a:ea typeface="Verdana"/>
                <a:cs typeface="Verdana"/>
                <a:sym typeface="Verdana"/>
              </a:defRPr>
            </a:lvl3pPr>
            <a:lvl4pPr indent="-304800" lvl="3" marL="1828800" marR="0" algn="l">
              <a:lnSpc>
                <a:spcPct val="100000"/>
              </a:lnSpc>
              <a:spcBef>
                <a:spcPts val="613"/>
              </a:spcBef>
              <a:spcAft>
                <a:spcPts val="0"/>
              </a:spcAft>
              <a:buClr>
                <a:schemeClr val="lt2"/>
              </a:buClr>
              <a:buSzPts val="1200"/>
              <a:buFont typeface="Noto Sans Symbols"/>
              <a:buChar char="○"/>
              <a:defRPr b="0" i="0" sz="1200" u="none" cap="none" strike="noStrike">
                <a:solidFill>
                  <a:schemeClr val="lt1"/>
                </a:solidFill>
                <a:latin typeface="Verdana"/>
                <a:ea typeface="Verdana"/>
                <a:cs typeface="Verdana"/>
                <a:sym typeface="Verdana"/>
              </a:defRPr>
            </a:lvl4pPr>
            <a:lvl5pPr indent="-304800" lvl="4" marL="2286000" marR="0" algn="l">
              <a:lnSpc>
                <a:spcPct val="100000"/>
              </a:lnSpc>
              <a:spcBef>
                <a:spcPts val="613"/>
              </a:spcBef>
              <a:spcAft>
                <a:spcPts val="0"/>
              </a:spcAft>
              <a:buClr>
                <a:schemeClr val="lt2"/>
              </a:buClr>
              <a:buSzPts val="1200"/>
              <a:buFont typeface="Noto Sans Symbols"/>
              <a:buChar char="○"/>
              <a:defRPr b="0" i="0" sz="1200" u="none" cap="none" strike="noStrike">
                <a:solidFill>
                  <a:schemeClr val="lt1"/>
                </a:solidFill>
                <a:latin typeface="Verdana"/>
                <a:ea typeface="Verdana"/>
                <a:cs typeface="Verdana"/>
                <a:sym typeface="Verdana"/>
              </a:defRPr>
            </a:lvl5pPr>
            <a:lvl6pPr indent="-355600" lvl="5" marL="2743200" marR="0" algn="l">
              <a:lnSpc>
                <a:spcPct val="100000"/>
              </a:lnSpc>
              <a:spcBef>
                <a:spcPts val="613"/>
              </a:spcBef>
              <a:spcAft>
                <a:spcPts val="0"/>
              </a:spcAft>
              <a:buClr>
                <a:schemeClr val="lt1"/>
              </a:buClr>
              <a:buSzPts val="2000"/>
              <a:buFont typeface="Arial"/>
              <a:buChar char="•"/>
              <a:defRPr b="0" i="0" sz="2000" u="none" cap="none" strike="noStrike">
                <a:solidFill>
                  <a:schemeClr val="lt1"/>
                </a:solidFill>
                <a:latin typeface="Verdana"/>
                <a:ea typeface="Verdana"/>
                <a:cs typeface="Verdana"/>
                <a:sym typeface="Verdana"/>
              </a:defRPr>
            </a:lvl6pPr>
            <a:lvl7pPr indent="-355600" lvl="6" marL="3200400"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Verdana"/>
                <a:ea typeface="Verdana"/>
                <a:cs typeface="Verdana"/>
                <a:sym typeface="Verdana"/>
              </a:defRPr>
            </a:lvl7pPr>
            <a:lvl8pPr indent="-355600" lvl="7" marL="3657600"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Verdana"/>
                <a:ea typeface="Verdana"/>
                <a:cs typeface="Verdana"/>
                <a:sym typeface="Verdana"/>
              </a:defRPr>
            </a:lvl8pPr>
            <a:lvl9pPr indent="-355600" lvl="8" marL="4114800"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Verdana"/>
                <a:ea typeface="Verdana"/>
                <a:cs typeface="Verdana"/>
                <a:sym typeface="Verdana"/>
              </a:defRPr>
            </a:lvl9pPr>
          </a:lstStyle>
          <a:p/>
        </p:txBody>
      </p:sp>
      <p:sp>
        <p:nvSpPr>
          <p:cNvPr id="142" name="Google Shape;142;p29"/>
          <p:cNvSpPr txBox="1"/>
          <p:nvPr>
            <p:ph idx="10" type="dt"/>
          </p:nvPr>
        </p:nvSpPr>
        <p:spPr>
          <a:xfrm>
            <a:off x="6564750" y="6093717"/>
            <a:ext cx="2175828" cy="373831"/>
          </a:xfrm>
          <a:prstGeom prst="rect">
            <a:avLst/>
          </a:prstGeom>
          <a:noFill/>
          <a:ln>
            <a:noFill/>
          </a:ln>
        </p:spPr>
        <p:txBody>
          <a:bodyPr anchorCtr="0" anchor="b" bIns="46700" lIns="93400" spcFirstLastPara="1" rIns="93400" wrap="square" tIns="46700">
            <a:noAutofit/>
          </a:bodyPr>
          <a:lstStyle>
            <a:lvl1pPr lvl="0" marR="0" algn="r">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143" name="Google Shape;143;p29"/>
          <p:cNvSpPr txBox="1"/>
          <p:nvPr>
            <p:ph idx="11" type="ftr"/>
          </p:nvPr>
        </p:nvSpPr>
        <p:spPr>
          <a:xfrm>
            <a:off x="1204318" y="6093717"/>
            <a:ext cx="5360432" cy="373831"/>
          </a:xfrm>
          <a:prstGeom prst="rect">
            <a:avLst/>
          </a:prstGeom>
          <a:noFill/>
          <a:ln>
            <a:noFill/>
          </a:ln>
        </p:spPr>
        <p:txBody>
          <a:bodyPr anchorCtr="0" anchor="b" bIns="46700" lIns="93400" spcFirstLastPara="1" rIns="93400" wrap="square" tIns="46700">
            <a:noAutofit/>
          </a:bodyPr>
          <a:lstStyle>
            <a:lvl1pPr lvl="0" marR="0" algn="l">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144" name="Google Shape;144;p29"/>
          <p:cNvSpPr txBox="1"/>
          <p:nvPr>
            <p:ph idx="12" type="sldNum"/>
          </p:nvPr>
        </p:nvSpPr>
        <p:spPr>
          <a:xfrm>
            <a:off x="583992" y="6093717"/>
            <a:ext cx="620326" cy="373831"/>
          </a:xfrm>
          <a:prstGeom prst="rect">
            <a:avLst/>
          </a:prstGeom>
          <a:noFill/>
          <a:ln>
            <a:noFill/>
          </a:ln>
        </p:spPr>
        <p:txBody>
          <a:bodyPr anchorCtr="0" anchor="b" bIns="46700" lIns="93400" spcFirstLastPara="1" rIns="93400" wrap="square" tIns="467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5" name="Shape 145"/>
        <p:cNvGrpSpPr/>
        <p:nvPr/>
      </p:nvGrpSpPr>
      <p:grpSpPr>
        <a:xfrm>
          <a:off x="0" y="0"/>
          <a:ext cx="0" cy="0"/>
          <a:chOff x="0" y="0"/>
          <a:chExt cx="0" cy="0"/>
        </a:xfrm>
      </p:grpSpPr>
      <p:sp>
        <p:nvSpPr>
          <p:cNvPr id="146" name="Google Shape;146;p30"/>
          <p:cNvSpPr txBox="1"/>
          <p:nvPr>
            <p:ph type="title"/>
          </p:nvPr>
        </p:nvSpPr>
        <p:spPr>
          <a:xfrm rot="5400000">
            <a:off x="4887942" y="2595257"/>
            <a:ext cx="5308960" cy="1502114"/>
          </a:xfrm>
          <a:prstGeom prst="rect">
            <a:avLst/>
          </a:prstGeom>
          <a:noFill/>
          <a:ln>
            <a:noFill/>
          </a:ln>
        </p:spPr>
        <p:txBody>
          <a:bodyPr anchorCtr="0" anchor="ctr" bIns="46700" lIns="93400" spcFirstLastPara="1" rIns="93400" wrap="square" tIns="46700">
            <a:noAutofit/>
          </a:bodyPr>
          <a:lstStyle>
            <a:lvl1pPr lvl="0" marR="0" algn="l">
              <a:lnSpc>
                <a:spcPct val="100000"/>
              </a:lnSpc>
              <a:spcBef>
                <a:spcPts val="0"/>
              </a:spcBef>
              <a:spcAft>
                <a:spcPts val="0"/>
              </a:spcAft>
              <a:buClr>
                <a:schemeClr val="lt1"/>
              </a:buClr>
              <a:buSzPts val="3300"/>
              <a:buFont typeface="Verdana"/>
              <a:buNone/>
              <a:defRPr b="0" i="0" sz="33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2"/>
                </a:solidFill>
              </a:defRPr>
            </a:lvl2pPr>
            <a:lvl3pPr lvl="2" marR="0" algn="l">
              <a:lnSpc>
                <a:spcPct val="100000"/>
              </a:lnSpc>
              <a:spcBef>
                <a:spcPts val="0"/>
              </a:spcBef>
              <a:spcAft>
                <a:spcPts val="0"/>
              </a:spcAft>
              <a:buSzPts val="1400"/>
              <a:buNone/>
              <a:defRPr b="0" i="0" sz="1800" u="none" cap="none" strike="noStrike">
                <a:solidFill>
                  <a:schemeClr val="lt2"/>
                </a:solidFill>
              </a:defRPr>
            </a:lvl3pPr>
            <a:lvl4pPr lvl="3" marR="0" algn="l">
              <a:lnSpc>
                <a:spcPct val="100000"/>
              </a:lnSpc>
              <a:spcBef>
                <a:spcPts val="0"/>
              </a:spcBef>
              <a:spcAft>
                <a:spcPts val="0"/>
              </a:spcAft>
              <a:buSzPts val="1400"/>
              <a:buNone/>
              <a:defRPr b="0" i="0" sz="1800" u="none" cap="none" strike="noStrike">
                <a:solidFill>
                  <a:schemeClr val="lt2"/>
                </a:solidFill>
              </a:defRPr>
            </a:lvl4pPr>
            <a:lvl5pPr lvl="4" marR="0" algn="l">
              <a:lnSpc>
                <a:spcPct val="100000"/>
              </a:lnSpc>
              <a:spcBef>
                <a:spcPts val="0"/>
              </a:spcBef>
              <a:spcAft>
                <a:spcPts val="0"/>
              </a:spcAft>
              <a:buSzPts val="1400"/>
              <a:buNone/>
              <a:defRPr b="0" i="0" sz="1800" u="none" cap="none" strike="noStrike">
                <a:solidFill>
                  <a:schemeClr val="lt2"/>
                </a:solidFill>
              </a:defRPr>
            </a:lvl5pPr>
            <a:lvl6pPr lvl="5" marR="0" algn="l">
              <a:lnSpc>
                <a:spcPct val="100000"/>
              </a:lnSpc>
              <a:spcBef>
                <a:spcPts val="0"/>
              </a:spcBef>
              <a:spcAft>
                <a:spcPts val="0"/>
              </a:spcAft>
              <a:buSzPts val="1400"/>
              <a:buNone/>
              <a:defRPr b="0" i="0" sz="1800" u="none" cap="none" strike="noStrike">
                <a:solidFill>
                  <a:schemeClr val="lt2"/>
                </a:solidFill>
              </a:defRPr>
            </a:lvl6pPr>
            <a:lvl7pPr lvl="6" marR="0" algn="l">
              <a:lnSpc>
                <a:spcPct val="100000"/>
              </a:lnSpc>
              <a:spcBef>
                <a:spcPts val="0"/>
              </a:spcBef>
              <a:spcAft>
                <a:spcPts val="0"/>
              </a:spcAft>
              <a:buSzPts val="1400"/>
              <a:buNone/>
              <a:defRPr b="0" i="0" sz="1800" u="none" cap="none" strike="noStrike">
                <a:solidFill>
                  <a:schemeClr val="lt2"/>
                </a:solidFill>
              </a:defRPr>
            </a:lvl7pPr>
            <a:lvl8pPr lvl="7" marR="0" algn="l">
              <a:lnSpc>
                <a:spcPct val="100000"/>
              </a:lnSpc>
              <a:spcBef>
                <a:spcPts val="0"/>
              </a:spcBef>
              <a:spcAft>
                <a:spcPts val="0"/>
              </a:spcAft>
              <a:buSzPts val="1400"/>
              <a:buNone/>
              <a:defRPr b="0" i="0" sz="1800" u="none" cap="none" strike="noStrike">
                <a:solidFill>
                  <a:schemeClr val="lt2"/>
                </a:solidFill>
              </a:defRPr>
            </a:lvl8pPr>
            <a:lvl9pPr lvl="8" marR="0" algn="l">
              <a:lnSpc>
                <a:spcPct val="100000"/>
              </a:lnSpc>
              <a:spcBef>
                <a:spcPts val="0"/>
              </a:spcBef>
              <a:spcAft>
                <a:spcPts val="0"/>
              </a:spcAft>
              <a:buSzPts val="1400"/>
              <a:buNone/>
              <a:defRPr b="0" i="0" sz="1800" u="none" cap="none" strike="noStrike">
                <a:solidFill>
                  <a:schemeClr val="lt2"/>
                </a:solidFill>
              </a:defRPr>
            </a:lvl9pPr>
          </a:lstStyle>
          <a:p/>
        </p:txBody>
      </p:sp>
      <p:sp>
        <p:nvSpPr>
          <p:cNvPr id="147" name="Google Shape;147;p30"/>
          <p:cNvSpPr txBox="1"/>
          <p:nvPr>
            <p:ph idx="1" type="body"/>
          </p:nvPr>
        </p:nvSpPr>
        <p:spPr>
          <a:xfrm rot="5400000">
            <a:off x="1162826" y="558430"/>
            <a:ext cx="5308959" cy="5575769"/>
          </a:xfrm>
          <a:prstGeom prst="rect">
            <a:avLst/>
          </a:prstGeom>
          <a:noFill/>
          <a:ln>
            <a:noFill/>
          </a:ln>
        </p:spPr>
        <p:txBody>
          <a:bodyPr anchorCtr="0" anchor="ctr" bIns="46700" lIns="93400" spcFirstLastPara="1" rIns="93400" wrap="square" tIns="46700">
            <a:noAutofit/>
          </a:bodyPr>
          <a:lstStyle>
            <a:lvl1pPr indent="-342900" lvl="0" marL="457200" marR="0" algn="l">
              <a:lnSpc>
                <a:spcPct val="100000"/>
              </a:lnSpc>
              <a:spcBef>
                <a:spcPts val="360"/>
              </a:spcBef>
              <a:spcAft>
                <a:spcPts val="0"/>
              </a:spcAft>
              <a:buClr>
                <a:schemeClr val="lt2"/>
              </a:buClr>
              <a:buSzPts val="1800"/>
              <a:buFont typeface="Noto Sans Symbols"/>
              <a:buChar char="○"/>
              <a:defRPr b="0" i="0" sz="1800" u="none" cap="none" strike="noStrike">
                <a:solidFill>
                  <a:schemeClr val="lt1"/>
                </a:solidFill>
                <a:latin typeface="Verdana"/>
                <a:ea typeface="Verdana"/>
                <a:cs typeface="Verdana"/>
                <a:sym typeface="Verdana"/>
              </a:defRPr>
            </a:lvl1pPr>
            <a:lvl2pPr indent="-330200" lvl="1" marL="914400" marR="0" algn="l">
              <a:lnSpc>
                <a:spcPct val="100000"/>
              </a:lnSpc>
              <a:spcBef>
                <a:spcPts val="613"/>
              </a:spcBef>
              <a:spcAft>
                <a:spcPts val="0"/>
              </a:spcAft>
              <a:buClr>
                <a:schemeClr val="lt2"/>
              </a:buClr>
              <a:buSzPts val="1600"/>
              <a:buFont typeface="Noto Sans Symbols"/>
              <a:buChar char="○"/>
              <a:defRPr b="0" i="0" sz="1600" u="none" cap="none" strike="noStrike">
                <a:solidFill>
                  <a:schemeClr val="lt1"/>
                </a:solidFill>
                <a:latin typeface="Verdana"/>
                <a:ea typeface="Verdana"/>
                <a:cs typeface="Verdana"/>
                <a:sym typeface="Verdana"/>
              </a:defRPr>
            </a:lvl2pPr>
            <a:lvl3pPr indent="-317500" lvl="2" marL="1371600" marR="0" algn="l">
              <a:lnSpc>
                <a:spcPct val="100000"/>
              </a:lnSpc>
              <a:spcBef>
                <a:spcPts val="613"/>
              </a:spcBef>
              <a:spcAft>
                <a:spcPts val="0"/>
              </a:spcAft>
              <a:buClr>
                <a:schemeClr val="lt2"/>
              </a:buClr>
              <a:buSzPts val="1400"/>
              <a:buFont typeface="Noto Sans Symbols"/>
              <a:buChar char="○"/>
              <a:defRPr b="0" i="0" sz="1400" u="none" cap="none" strike="noStrike">
                <a:solidFill>
                  <a:schemeClr val="lt1"/>
                </a:solidFill>
                <a:latin typeface="Verdana"/>
                <a:ea typeface="Verdana"/>
                <a:cs typeface="Verdana"/>
                <a:sym typeface="Verdana"/>
              </a:defRPr>
            </a:lvl3pPr>
            <a:lvl4pPr indent="-304800" lvl="3" marL="1828800" marR="0" algn="l">
              <a:lnSpc>
                <a:spcPct val="100000"/>
              </a:lnSpc>
              <a:spcBef>
                <a:spcPts val="613"/>
              </a:spcBef>
              <a:spcAft>
                <a:spcPts val="0"/>
              </a:spcAft>
              <a:buClr>
                <a:schemeClr val="lt2"/>
              </a:buClr>
              <a:buSzPts val="1200"/>
              <a:buFont typeface="Noto Sans Symbols"/>
              <a:buChar char="○"/>
              <a:defRPr b="0" i="0" sz="1200" u="none" cap="none" strike="noStrike">
                <a:solidFill>
                  <a:schemeClr val="lt1"/>
                </a:solidFill>
                <a:latin typeface="Verdana"/>
                <a:ea typeface="Verdana"/>
                <a:cs typeface="Verdana"/>
                <a:sym typeface="Verdana"/>
              </a:defRPr>
            </a:lvl4pPr>
            <a:lvl5pPr indent="-304800" lvl="4" marL="2286000" marR="0" algn="l">
              <a:lnSpc>
                <a:spcPct val="100000"/>
              </a:lnSpc>
              <a:spcBef>
                <a:spcPts val="613"/>
              </a:spcBef>
              <a:spcAft>
                <a:spcPts val="0"/>
              </a:spcAft>
              <a:buClr>
                <a:schemeClr val="lt2"/>
              </a:buClr>
              <a:buSzPts val="1200"/>
              <a:buFont typeface="Noto Sans Symbols"/>
              <a:buChar char="○"/>
              <a:defRPr b="0" i="0" sz="1200" u="none" cap="none" strike="noStrike">
                <a:solidFill>
                  <a:schemeClr val="lt1"/>
                </a:solidFill>
                <a:latin typeface="Verdana"/>
                <a:ea typeface="Verdana"/>
                <a:cs typeface="Verdana"/>
                <a:sym typeface="Verdana"/>
              </a:defRPr>
            </a:lvl5pPr>
            <a:lvl6pPr indent="-355600" lvl="5" marL="2743200" marR="0" algn="l">
              <a:lnSpc>
                <a:spcPct val="100000"/>
              </a:lnSpc>
              <a:spcBef>
                <a:spcPts val="613"/>
              </a:spcBef>
              <a:spcAft>
                <a:spcPts val="0"/>
              </a:spcAft>
              <a:buClr>
                <a:schemeClr val="lt1"/>
              </a:buClr>
              <a:buSzPts val="2000"/>
              <a:buFont typeface="Arial"/>
              <a:buChar char="•"/>
              <a:defRPr b="0" i="0" sz="2000" u="none" cap="none" strike="noStrike">
                <a:solidFill>
                  <a:schemeClr val="lt1"/>
                </a:solidFill>
                <a:latin typeface="Verdana"/>
                <a:ea typeface="Verdana"/>
                <a:cs typeface="Verdana"/>
                <a:sym typeface="Verdana"/>
              </a:defRPr>
            </a:lvl6pPr>
            <a:lvl7pPr indent="-355600" lvl="6" marL="3200400"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Verdana"/>
                <a:ea typeface="Verdana"/>
                <a:cs typeface="Verdana"/>
                <a:sym typeface="Verdana"/>
              </a:defRPr>
            </a:lvl7pPr>
            <a:lvl8pPr indent="-355600" lvl="7" marL="3657600"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Verdana"/>
                <a:ea typeface="Verdana"/>
                <a:cs typeface="Verdana"/>
                <a:sym typeface="Verdana"/>
              </a:defRPr>
            </a:lvl8pPr>
            <a:lvl9pPr indent="-355600" lvl="8" marL="4114800"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Verdana"/>
                <a:ea typeface="Verdana"/>
                <a:cs typeface="Verdana"/>
                <a:sym typeface="Verdana"/>
              </a:defRPr>
            </a:lvl9pPr>
          </a:lstStyle>
          <a:p/>
        </p:txBody>
      </p:sp>
      <p:sp>
        <p:nvSpPr>
          <p:cNvPr id="148" name="Google Shape;148;p30"/>
          <p:cNvSpPr txBox="1"/>
          <p:nvPr>
            <p:ph idx="10" type="dt"/>
          </p:nvPr>
        </p:nvSpPr>
        <p:spPr>
          <a:xfrm>
            <a:off x="6564750" y="6093717"/>
            <a:ext cx="2175828" cy="373831"/>
          </a:xfrm>
          <a:prstGeom prst="rect">
            <a:avLst/>
          </a:prstGeom>
          <a:noFill/>
          <a:ln>
            <a:noFill/>
          </a:ln>
        </p:spPr>
        <p:txBody>
          <a:bodyPr anchorCtr="0" anchor="b" bIns="46700" lIns="93400" spcFirstLastPara="1" rIns="93400" wrap="square" tIns="46700">
            <a:noAutofit/>
          </a:bodyPr>
          <a:lstStyle>
            <a:lvl1pPr lvl="0" marR="0" algn="r">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149" name="Google Shape;149;p30"/>
          <p:cNvSpPr txBox="1"/>
          <p:nvPr>
            <p:ph idx="11" type="ftr"/>
          </p:nvPr>
        </p:nvSpPr>
        <p:spPr>
          <a:xfrm>
            <a:off x="1204318" y="6093717"/>
            <a:ext cx="5360432" cy="373831"/>
          </a:xfrm>
          <a:prstGeom prst="rect">
            <a:avLst/>
          </a:prstGeom>
          <a:noFill/>
          <a:ln>
            <a:noFill/>
          </a:ln>
        </p:spPr>
        <p:txBody>
          <a:bodyPr anchorCtr="0" anchor="b" bIns="46700" lIns="93400" spcFirstLastPara="1" rIns="93400" wrap="square" tIns="46700">
            <a:noAutofit/>
          </a:bodyPr>
          <a:lstStyle>
            <a:lvl1pPr lvl="0" marR="0" algn="l">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150" name="Google Shape;150;p30"/>
          <p:cNvSpPr txBox="1"/>
          <p:nvPr>
            <p:ph idx="12" type="sldNum"/>
          </p:nvPr>
        </p:nvSpPr>
        <p:spPr>
          <a:xfrm>
            <a:off x="583992" y="6093717"/>
            <a:ext cx="620326" cy="373831"/>
          </a:xfrm>
          <a:prstGeom prst="rect">
            <a:avLst/>
          </a:prstGeom>
          <a:noFill/>
          <a:ln>
            <a:noFill/>
          </a:ln>
        </p:spPr>
        <p:txBody>
          <a:bodyPr anchorCtr="0" anchor="b" bIns="46700" lIns="93400" spcFirstLastPara="1" rIns="93400" wrap="square" tIns="467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9" name="Shape 79"/>
        <p:cNvGrpSpPr/>
        <p:nvPr/>
      </p:nvGrpSpPr>
      <p:grpSpPr>
        <a:xfrm>
          <a:off x="0" y="0"/>
          <a:ext cx="0" cy="0"/>
          <a:chOff x="0" y="0"/>
          <a:chExt cx="0" cy="0"/>
        </a:xfrm>
      </p:grpSpPr>
      <p:sp>
        <p:nvSpPr>
          <p:cNvPr id="80" name="Google Shape;80;p21"/>
          <p:cNvSpPr txBox="1"/>
          <p:nvPr>
            <p:ph type="title"/>
          </p:nvPr>
        </p:nvSpPr>
        <p:spPr>
          <a:xfrm>
            <a:off x="1029421" y="691836"/>
            <a:ext cx="7266131" cy="946517"/>
          </a:xfrm>
          <a:prstGeom prst="rect">
            <a:avLst/>
          </a:prstGeom>
          <a:noFill/>
          <a:ln>
            <a:noFill/>
          </a:ln>
        </p:spPr>
        <p:txBody>
          <a:bodyPr anchorCtr="0" anchor="ctr" bIns="46700" lIns="93400" spcFirstLastPara="1" rIns="93400" wrap="square" tIns="46700">
            <a:noAutofit/>
          </a:bodyPr>
          <a:lstStyle>
            <a:lvl1pPr lvl="0" marR="0" algn="l">
              <a:lnSpc>
                <a:spcPct val="100000"/>
              </a:lnSpc>
              <a:spcBef>
                <a:spcPts val="0"/>
              </a:spcBef>
              <a:spcAft>
                <a:spcPts val="0"/>
              </a:spcAft>
              <a:buClr>
                <a:schemeClr val="lt1"/>
              </a:buClr>
              <a:buSzPts val="3300"/>
              <a:buFont typeface="Verdana"/>
              <a:buNone/>
              <a:defRPr b="0" i="0" sz="33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2"/>
                </a:solidFill>
              </a:defRPr>
            </a:lvl2pPr>
            <a:lvl3pPr lvl="2" marR="0" algn="l">
              <a:lnSpc>
                <a:spcPct val="100000"/>
              </a:lnSpc>
              <a:spcBef>
                <a:spcPts val="0"/>
              </a:spcBef>
              <a:spcAft>
                <a:spcPts val="0"/>
              </a:spcAft>
              <a:buSzPts val="1400"/>
              <a:buNone/>
              <a:defRPr b="0" i="0" sz="1800" u="none" cap="none" strike="noStrike">
                <a:solidFill>
                  <a:schemeClr val="lt2"/>
                </a:solidFill>
              </a:defRPr>
            </a:lvl3pPr>
            <a:lvl4pPr lvl="3" marR="0" algn="l">
              <a:lnSpc>
                <a:spcPct val="100000"/>
              </a:lnSpc>
              <a:spcBef>
                <a:spcPts val="0"/>
              </a:spcBef>
              <a:spcAft>
                <a:spcPts val="0"/>
              </a:spcAft>
              <a:buSzPts val="1400"/>
              <a:buNone/>
              <a:defRPr b="0" i="0" sz="1800" u="none" cap="none" strike="noStrike">
                <a:solidFill>
                  <a:schemeClr val="lt2"/>
                </a:solidFill>
              </a:defRPr>
            </a:lvl4pPr>
            <a:lvl5pPr lvl="4" marR="0" algn="l">
              <a:lnSpc>
                <a:spcPct val="100000"/>
              </a:lnSpc>
              <a:spcBef>
                <a:spcPts val="0"/>
              </a:spcBef>
              <a:spcAft>
                <a:spcPts val="0"/>
              </a:spcAft>
              <a:buSzPts val="1400"/>
              <a:buNone/>
              <a:defRPr b="0" i="0" sz="1800" u="none" cap="none" strike="noStrike">
                <a:solidFill>
                  <a:schemeClr val="lt2"/>
                </a:solidFill>
              </a:defRPr>
            </a:lvl5pPr>
            <a:lvl6pPr lvl="5" marR="0" algn="l">
              <a:lnSpc>
                <a:spcPct val="100000"/>
              </a:lnSpc>
              <a:spcBef>
                <a:spcPts val="0"/>
              </a:spcBef>
              <a:spcAft>
                <a:spcPts val="0"/>
              </a:spcAft>
              <a:buSzPts val="1400"/>
              <a:buNone/>
              <a:defRPr b="0" i="0" sz="1800" u="none" cap="none" strike="noStrike">
                <a:solidFill>
                  <a:schemeClr val="lt2"/>
                </a:solidFill>
              </a:defRPr>
            </a:lvl6pPr>
            <a:lvl7pPr lvl="6" marR="0" algn="l">
              <a:lnSpc>
                <a:spcPct val="100000"/>
              </a:lnSpc>
              <a:spcBef>
                <a:spcPts val="0"/>
              </a:spcBef>
              <a:spcAft>
                <a:spcPts val="0"/>
              </a:spcAft>
              <a:buSzPts val="1400"/>
              <a:buNone/>
              <a:defRPr b="0" i="0" sz="1800" u="none" cap="none" strike="noStrike">
                <a:solidFill>
                  <a:schemeClr val="lt2"/>
                </a:solidFill>
              </a:defRPr>
            </a:lvl7pPr>
            <a:lvl8pPr lvl="7" marR="0" algn="l">
              <a:lnSpc>
                <a:spcPct val="100000"/>
              </a:lnSpc>
              <a:spcBef>
                <a:spcPts val="0"/>
              </a:spcBef>
              <a:spcAft>
                <a:spcPts val="0"/>
              </a:spcAft>
              <a:buSzPts val="1400"/>
              <a:buNone/>
              <a:defRPr b="0" i="0" sz="1800" u="none" cap="none" strike="noStrike">
                <a:solidFill>
                  <a:schemeClr val="lt2"/>
                </a:solidFill>
              </a:defRPr>
            </a:lvl8pPr>
            <a:lvl9pPr lvl="8" marR="0" algn="l">
              <a:lnSpc>
                <a:spcPct val="100000"/>
              </a:lnSpc>
              <a:spcBef>
                <a:spcPts val="0"/>
              </a:spcBef>
              <a:spcAft>
                <a:spcPts val="0"/>
              </a:spcAft>
              <a:buSzPts val="1400"/>
              <a:buNone/>
              <a:defRPr b="0" i="0" sz="1800" u="none" cap="none" strike="noStrike">
                <a:solidFill>
                  <a:schemeClr val="lt2"/>
                </a:solidFill>
              </a:defRPr>
            </a:lvl9pPr>
          </a:lstStyle>
          <a:p/>
        </p:txBody>
      </p:sp>
      <p:sp>
        <p:nvSpPr>
          <p:cNvPr id="81" name="Google Shape;81;p21"/>
          <p:cNvSpPr txBox="1"/>
          <p:nvPr>
            <p:ph idx="1" type="body"/>
          </p:nvPr>
        </p:nvSpPr>
        <p:spPr>
          <a:xfrm>
            <a:off x="1029421" y="1850454"/>
            <a:ext cx="7266130" cy="4148034"/>
          </a:xfrm>
          <a:prstGeom prst="rect">
            <a:avLst/>
          </a:prstGeom>
          <a:noFill/>
          <a:ln>
            <a:noFill/>
          </a:ln>
        </p:spPr>
        <p:txBody>
          <a:bodyPr anchorCtr="0" anchor="ctr" bIns="46700" lIns="93400" spcFirstLastPara="1" rIns="93400" wrap="square" tIns="46700">
            <a:noAutofit/>
          </a:bodyPr>
          <a:lstStyle>
            <a:lvl1pPr indent="-342900" lvl="0" marL="457200" marR="0" algn="l">
              <a:lnSpc>
                <a:spcPct val="100000"/>
              </a:lnSpc>
              <a:spcBef>
                <a:spcPts val="360"/>
              </a:spcBef>
              <a:spcAft>
                <a:spcPts val="0"/>
              </a:spcAft>
              <a:buClr>
                <a:schemeClr val="lt2"/>
              </a:buClr>
              <a:buSzPts val="1800"/>
              <a:buFont typeface="Noto Sans Symbols"/>
              <a:buChar char="○"/>
              <a:defRPr b="0" i="0" sz="1800" u="none" cap="none" strike="noStrike">
                <a:solidFill>
                  <a:schemeClr val="lt1"/>
                </a:solidFill>
                <a:latin typeface="Verdana"/>
                <a:ea typeface="Verdana"/>
                <a:cs typeface="Verdana"/>
                <a:sym typeface="Verdana"/>
              </a:defRPr>
            </a:lvl1pPr>
            <a:lvl2pPr indent="-330200" lvl="1" marL="914400" marR="0" algn="l">
              <a:lnSpc>
                <a:spcPct val="100000"/>
              </a:lnSpc>
              <a:spcBef>
                <a:spcPts val="613"/>
              </a:spcBef>
              <a:spcAft>
                <a:spcPts val="0"/>
              </a:spcAft>
              <a:buClr>
                <a:schemeClr val="lt2"/>
              </a:buClr>
              <a:buSzPts val="1600"/>
              <a:buFont typeface="Noto Sans Symbols"/>
              <a:buChar char="○"/>
              <a:defRPr b="0" i="0" sz="1600" u="none" cap="none" strike="noStrike">
                <a:solidFill>
                  <a:schemeClr val="lt1"/>
                </a:solidFill>
                <a:latin typeface="Verdana"/>
                <a:ea typeface="Verdana"/>
                <a:cs typeface="Verdana"/>
                <a:sym typeface="Verdana"/>
              </a:defRPr>
            </a:lvl2pPr>
            <a:lvl3pPr indent="-317500" lvl="2" marL="1371600" marR="0" algn="l">
              <a:lnSpc>
                <a:spcPct val="100000"/>
              </a:lnSpc>
              <a:spcBef>
                <a:spcPts val="613"/>
              </a:spcBef>
              <a:spcAft>
                <a:spcPts val="0"/>
              </a:spcAft>
              <a:buClr>
                <a:schemeClr val="lt2"/>
              </a:buClr>
              <a:buSzPts val="1400"/>
              <a:buFont typeface="Noto Sans Symbols"/>
              <a:buChar char="○"/>
              <a:defRPr b="0" i="0" sz="1400" u="none" cap="none" strike="noStrike">
                <a:solidFill>
                  <a:schemeClr val="lt1"/>
                </a:solidFill>
                <a:latin typeface="Verdana"/>
                <a:ea typeface="Verdana"/>
                <a:cs typeface="Verdana"/>
                <a:sym typeface="Verdana"/>
              </a:defRPr>
            </a:lvl3pPr>
            <a:lvl4pPr indent="-304800" lvl="3" marL="1828800" marR="0" algn="l">
              <a:lnSpc>
                <a:spcPct val="100000"/>
              </a:lnSpc>
              <a:spcBef>
                <a:spcPts val="613"/>
              </a:spcBef>
              <a:spcAft>
                <a:spcPts val="0"/>
              </a:spcAft>
              <a:buClr>
                <a:schemeClr val="lt2"/>
              </a:buClr>
              <a:buSzPts val="1200"/>
              <a:buFont typeface="Noto Sans Symbols"/>
              <a:buChar char="○"/>
              <a:defRPr b="0" i="0" sz="1200" u="none" cap="none" strike="noStrike">
                <a:solidFill>
                  <a:schemeClr val="lt1"/>
                </a:solidFill>
                <a:latin typeface="Verdana"/>
                <a:ea typeface="Verdana"/>
                <a:cs typeface="Verdana"/>
                <a:sym typeface="Verdana"/>
              </a:defRPr>
            </a:lvl4pPr>
            <a:lvl5pPr indent="-304800" lvl="4" marL="2286000" marR="0" algn="l">
              <a:lnSpc>
                <a:spcPct val="100000"/>
              </a:lnSpc>
              <a:spcBef>
                <a:spcPts val="613"/>
              </a:spcBef>
              <a:spcAft>
                <a:spcPts val="0"/>
              </a:spcAft>
              <a:buClr>
                <a:schemeClr val="lt2"/>
              </a:buClr>
              <a:buSzPts val="1200"/>
              <a:buFont typeface="Noto Sans Symbols"/>
              <a:buChar char="○"/>
              <a:defRPr b="0" i="0" sz="1200" u="none" cap="none" strike="noStrike">
                <a:solidFill>
                  <a:schemeClr val="lt1"/>
                </a:solidFill>
                <a:latin typeface="Verdana"/>
                <a:ea typeface="Verdana"/>
                <a:cs typeface="Verdana"/>
                <a:sym typeface="Verdana"/>
              </a:defRPr>
            </a:lvl5pPr>
            <a:lvl6pPr indent="-305561" lvl="5" marL="2743200" marR="0" algn="l">
              <a:lnSpc>
                <a:spcPct val="100000"/>
              </a:lnSpc>
              <a:spcBef>
                <a:spcPts val="613"/>
              </a:spcBef>
              <a:spcAft>
                <a:spcPts val="0"/>
              </a:spcAft>
              <a:buClr>
                <a:schemeClr val="lt2"/>
              </a:buClr>
              <a:buSzPts val="1212"/>
              <a:buFont typeface="Courier New"/>
              <a:buChar char="o"/>
              <a:defRPr b="0" i="0" sz="1200" u="none" cap="none" strike="noStrike">
                <a:solidFill>
                  <a:schemeClr val="lt1"/>
                </a:solidFill>
                <a:latin typeface="Verdana"/>
                <a:ea typeface="Verdana"/>
                <a:cs typeface="Verdana"/>
                <a:sym typeface="Verdana"/>
              </a:defRPr>
            </a:lvl6pPr>
            <a:lvl7pPr indent="-304800" lvl="6" marL="3200400" marR="0" algn="l">
              <a:lnSpc>
                <a:spcPct val="100000"/>
              </a:lnSpc>
              <a:spcBef>
                <a:spcPts val="240"/>
              </a:spcBef>
              <a:spcAft>
                <a:spcPts val="0"/>
              </a:spcAft>
              <a:buClr>
                <a:schemeClr val="lt2"/>
              </a:buClr>
              <a:buSzPts val="1200"/>
              <a:buFont typeface="Courier New"/>
              <a:buChar char="o"/>
              <a:defRPr b="0" i="0" sz="1200" u="none" cap="none" strike="noStrike">
                <a:solidFill>
                  <a:schemeClr val="lt1"/>
                </a:solidFill>
                <a:latin typeface="Verdana"/>
                <a:ea typeface="Verdana"/>
                <a:cs typeface="Verdana"/>
                <a:sym typeface="Verdana"/>
              </a:defRPr>
            </a:lvl7pPr>
            <a:lvl8pPr indent="-304800" lvl="7" marL="3657600" marR="0" algn="l">
              <a:lnSpc>
                <a:spcPct val="100000"/>
              </a:lnSpc>
              <a:spcBef>
                <a:spcPts val="240"/>
              </a:spcBef>
              <a:spcAft>
                <a:spcPts val="0"/>
              </a:spcAft>
              <a:buClr>
                <a:schemeClr val="lt2"/>
              </a:buClr>
              <a:buSzPts val="1200"/>
              <a:buFont typeface="Courier New"/>
              <a:buChar char="o"/>
              <a:defRPr b="0" i="0" sz="1200" u="none" cap="none" strike="noStrike">
                <a:solidFill>
                  <a:schemeClr val="lt1"/>
                </a:solidFill>
                <a:latin typeface="Verdana"/>
                <a:ea typeface="Verdana"/>
                <a:cs typeface="Verdana"/>
                <a:sym typeface="Verdana"/>
              </a:defRPr>
            </a:lvl8pPr>
            <a:lvl9pPr indent="-304800" lvl="8" marL="4114800" marR="0" algn="l">
              <a:lnSpc>
                <a:spcPct val="100000"/>
              </a:lnSpc>
              <a:spcBef>
                <a:spcPts val="240"/>
              </a:spcBef>
              <a:spcAft>
                <a:spcPts val="0"/>
              </a:spcAft>
              <a:buClr>
                <a:schemeClr val="lt2"/>
              </a:buClr>
              <a:buSzPts val="1200"/>
              <a:buFont typeface="Courier New"/>
              <a:buChar char="o"/>
              <a:defRPr b="0" i="0" sz="1200" u="none" cap="none" strike="noStrike">
                <a:solidFill>
                  <a:schemeClr val="lt1"/>
                </a:solidFill>
                <a:latin typeface="Verdana"/>
                <a:ea typeface="Verdana"/>
                <a:cs typeface="Verdana"/>
                <a:sym typeface="Verdana"/>
              </a:defRPr>
            </a:lvl9pPr>
          </a:lstStyle>
          <a:p/>
        </p:txBody>
      </p:sp>
      <p:sp>
        <p:nvSpPr>
          <p:cNvPr id="82" name="Google Shape;82;p21"/>
          <p:cNvSpPr txBox="1"/>
          <p:nvPr>
            <p:ph idx="10" type="dt"/>
          </p:nvPr>
        </p:nvSpPr>
        <p:spPr>
          <a:xfrm>
            <a:off x="6564750" y="6093717"/>
            <a:ext cx="2175828" cy="373831"/>
          </a:xfrm>
          <a:prstGeom prst="rect">
            <a:avLst/>
          </a:prstGeom>
          <a:noFill/>
          <a:ln>
            <a:noFill/>
          </a:ln>
        </p:spPr>
        <p:txBody>
          <a:bodyPr anchorCtr="0" anchor="b" bIns="46700" lIns="93400" spcFirstLastPara="1" rIns="93400" wrap="square" tIns="46700">
            <a:noAutofit/>
          </a:bodyPr>
          <a:lstStyle>
            <a:lvl1pPr lvl="0" marR="0" algn="r">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83" name="Google Shape;83;p21"/>
          <p:cNvSpPr txBox="1"/>
          <p:nvPr>
            <p:ph idx="11" type="ftr"/>
          </p:nvPr>
        </p:nvSpPr>
        <p:spPr>
          <a:xfrm>
            <a:off x="1204318" y="6093717"/>
            <a:ext cx="5360432" cy="373831"/>
          </a:xfrm>
          <a:prstGeom prst="rect">
            <a:avLst/>
          </a:prstGeom>
          <a:noFill/>
          <a:ln>
            <a:noFill/>
          </a:ln>
        </p:spPr>
        <p:txBody>
          <a:bodyPr anchorCtr="0" anchor="b" bIns="46700" lIns="93400" spcFirstLastPara="1" rIns="93400" wrap="square" tIns="46700">
            <a:noAutofit/>
          </a:bodyPr>
          <a:lstStyle>
            <a:lvl1pPr lvl="0" marR="0" algn="l">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84" name="Google Shape;84;p21"/>
          <p:cNvSpPr txBox="1"/>
          <p:nvPr>
            <p:ph idx="12" type="sldNum"/>
          </p:nvPr>
        </p:nvSpPr>
        <p:spPr>
          <a:xfrm>
            <a:off x="583992" y="6093717"/>
            <a:ext cx="620326" cy="373831"/>
          </a:xfrm>
          <a:prstGeom prst="rect">
            <a:avLst/>
          </a:prstGeom>
          <a:noFill/>
          <a:ln>
            <a:noFill/>
          </a:ln>
        </p:spPr>
        <p:txBody>
          <a:bodyPr anchorCtr="0" anchor="b" bIns="46700" lIns="93400" spcFirstLastPara="1" rIns="93400" wrap="square" tIns="467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5" name="Shape 85"/>
        <p:cNvGrpSpPr/>
        <p:nvPr/>
      </p:nvGrpSpPr>
      <p:grpSpPr>
        <a:xfrm>
          <a:off x="0" y="0"/>
          <a:ext cx="0" cy="0"/>
          <a:chOff x="0" y="0"/>
          <a:chExt cx="0" cy="0"/>
        </a:xfrm>
      </p:grpSpPr>
      <p:sp>
        <p:nvSpPr>
          <p:cNvPr id="86" name="Google Shape;86;p22"/>
          <p:cNvSpPr txBox="1"/>
          <p:nvPr>
            <p:ph type="title"/>
          </p:nvPr>
        </p:nvSpPr>
        <p:spPr>
          <a:xfrm>
            <a:off x="1029421" y="3387466"/>
            <a:ext cx="7258039" cy="1503820"/>
          </a:xfrm>
          <a:prstGeom prst="rect">
            <a:avLst/>
          </a:prstGeom>
          <a:noFill/>
          <a:ln>
            <a:noFill/>
          </a:ln>
        </p:spPr>
        <p:txBody>
          <a:bodyPr anchorCtr="0" anchor="b" bIns="46700" lIns="93400" spcFirstLastPara="1" rIns="93400" wrap="square" tIns="46700">
            <a:noAutofit/>
          </a:bodyPr>
          <a:lstStyle>
            <a:lvl1pPr lvl="0" marR="0" algn="r">
              <a:lnSpc>
                <a:spcPct val="100000"/>
              </a:lnSpc>
              <a:spcBef>
                <a:spcPts val="0"/>
              </a:spcBef>
              <a:spcAft>
                <a:spcPts val="0"/>
              </a:spcAft>
              <a:buClr>
                <a:schemeClr val="lt1"/>
              </a:buClr>
              <a:buSzPts val="3300"/>
              <a:buFont typeface="Verdana"/>
              <a:buNone/>
              <a:defRPr b="0" i="0" sz="33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2"/>
                </a:solidFill>
              </a:defRPr>
            </a:lvl2pPr>
            <a:lvl3pPr lvl="2" marR="0" algn="l">
              <a:lnSpc>
                <a:spcPct val="100000"/>
              </a:lnSpc>
              <a:spcBef>
                <a:spcPts val="0"/>
              </a:spcBef>
              <a:spcAft>
                <a:spcPts val="0"/>
              </a:spcAft>
              <a:buSzPts val="1400"/>
              <a:buNone/>
              <a:defRPr b="0" i="0" sz="1800" u="none" cap="none" strike="noStrike">
                <a:solidFill>
                  <a:schemeClr val="lt2"/>
                </a:solidFill>
              </a:defRPr>
            </a:lvl3pPr>
            <a:lvl4pPr lvl="3" marR="0" algn="l">
              <a:lnSpc>
                <a:spcPct val="100000"/>
              </a:lnSpc>
              <a:spcBef>
                <a:spcPts val="0"/>
              </a:spcBef>
              <a:spcAft>
                <a:spcPts val="0"/>
              </a:spcAft>
              <a:buSzPts val="1400"/>
              <a:buNone/>
              <a:defRPr b="0" i="0" sz="1800" u="none" cap="none" strike="noStrike">
                <a:solidFill>
                  <a:schemeClr val="lt2"/>
                </a:solidFill>
              </a:defRPr>
            </a:lvl4pPr>
            <a:lvl5pPr lvl="4" marR="0" algn="l">
              <a:lnSpc>
                <a:spcPct val="100000"/>
              </a:lnSpc>
              <a:spcBef>
                <a:spcPts val="0"/>
              </a:spcBef>
              <a:spcAft>
                <a:spcPts val="0"/>
              </a:spcAft>
              <a:buSzPts val="1400"/>
              <a:buNone/>
              <a:defRPr b="0" i="0" sz="1800" u="none" cap="none" strike="noStrike">
                <a:solidFill>
                  <a:schemeClr val="lt2"/>
                </a:solidFill>
              </a:defRPr>
            </a:lvl5pPr>
            <a:lvl6pPr lvl="5" marR="0" algn="l">
              <a:lnSpc>
                <a:spcPct val="100000"/>
              </a:lnSpc>
              <a:spcBef>
                <a:spcPts val="0"/>
              </a:spcBef>
              <a:spcAft>
                <a:spcPts val="0"/>
              </a:spcAft>
              <a:buSzPts val="1400"/>
              <a:buNone/>
              <a:defRPr b="0" i="0" sz="1800" u="none" cap="none" strike="noStrike">
                <a:solidFill>
                  <a:schemeClr val="lt2"/>
                </a:solidFill>
              </a:defRPr>
            </a:lvl6pPr>
            <a:lvl7pPr lvl="6" marR="0" algn="l">
              <a:lnSpc>
                <a:spcPct val="100000"/>
              </a:lnSpc>
              <a:spcBef>
                <a:spcPts val="0"/>
              </a:spcBef>
              <a:spcAft>
                <a:spcPts val="0"/>
              </a:spcAft>
              <a:buSzPts val="1400"/>
              <a:buNone/>
              <a:defRPr b="0" i="0" sz="1800" u="none" cap="none" strike="noStrike">
                <a:solidFill>
                  <a:schemeClr val="lt2"/>
                </a:solidFill>
              </a:defRPr>
            </a:lvl7pPr>
            <a:lvl8pPr lvl="7" marR="0" algn="l">
              <a:lnSpc>
                <a:spcPct val="100000"/>
              </a:lnSpc>
              <a:spcBef>
                <a:spcPts val="0"/>
              </a:spcBef>
              <a:spcAft>
                <a:spcPts val="0"/>
              </a:spcAft>
              <a:buSzPts val="1400"/>
              <a:buNone/>
              <a:defRPr b="0" i="0" sz="1800" u="none" cap="none" strike="noStrike">
                <a:solidFill>
                  <a:schemeClr val="lt2"/>
                </a:solidFill>
              </a:defRPr>
            </a:lvl8pPr>
            <a:lvl9pPr lvl="8" marR="0" algn="l">
              <a:lnSpc>
                <a:spcPct val="100000"/>
              </a:lnSpc>
              <a:spcBef>
                <a:spcPts val="0"/>
              </a:spcBef>
              <a:spcAft>
                <a:spcPts val="0"/>
              </a:spcAft>
              <a:buSzPts val="1400"/>
              <a:buNone/>
              <a:defRPr b="0" i="0" sz="1800" u="none" cap="none" strike="noStrike">
                <a:solidFill>
                  <a:schemeClr val="lt2"/>
                </a:solidFill>
              </a:defRPr>
            </a:lvl9pPr>
          </a:lstStyle>
          <a:p/>
        </p:txBody>
      </p:sp>
      <p:sp>
        <p:nvSpPr>
          <p:cNvPr id="87" name="Google Shape;87;p22"/>
          <p:cNvSpPr txBox="1"/>
          <p:nvPr>
            <p:ph idx="1" type="body"/>
          </p:nvPr>
        </p:nvSpPr>
        <p:spPr>
          <a:xfrm>
            <a:off x="1029421" y="4891287"/>
            <a:ext cx="7258039" cy="880914"/>
          </a:xfrm>
          <a:prstGeom prst="rect">
            <a:avLst/>
          </a:prstGeom>
          <a:noFill/>
          <a:ln>
            <a:noFill/>
          </a:ln>
        </p:spPr>
        <p:txBody>
          <a:bodyPr anchorCtr="0" anchor="t" bIns="46700" lIns="93400" spcFirstLastPara="1" rIns="93400" wrap="square" tIns="46700">
            <a:noAutofit/>
          </a:bodyPr>
          <a:lstStyle>
            <a:lvl1pPr indent="-228600" lvl="0" marL="457200" marR="0" algn="r">
              <a:lnSpc>
                <a:spcPct val="100000"/>
              </a:lnSpc>
              <a:spcBef>
                <a:spcPts val="360"/>
              </a:spcBef>
              <a:spcAft>
                <a:spcPts val="0"/>
              </a:spcAft>
              <a:buClr>
                <a:schemeClr val="lt2"/>
              </a:buClr>
              <a:buSzPts val="1800"/>
              <a:buFont typeface="Noto Sans Symbols"/>
              <a:buNone/>
              <a:defRPr b="0" i="0" sz="1800" u="none" cap="none" strike="noStrike">
                <a:solidFill>
                  <a:schemeClr val="lt2"/>
                </a:solidFill>
                <a:latin typeface="Verdana"/>
                <a:ea typeface="Verdana"/>
                <a:cs typeface="Verdana"/>
                <a:sym typeface="Verdana"/>
              </a:defRPr>
            </a:lvl1pPr>
            <a:lvl2pPr indent="-228600" lvl="1" marL="914400" marR="0" algn="l">
              <a:lnSpc>
                <a:spcPct val="100000"/>
              </a:lnSpc>
              <a:spcBef>
                <a:spcPts val="613"/>
              </a:spcBef>
              <a:spcAft>
                <a:spcPts val="0"/>
              </a:spcAft>
              <a:buClr>
                <a:schemeClr val="lt2"/>
              </a:buClr>
              <a:buSzPts val="1800"/>
              <a:buFont typeface="Noto Sans Symbols"/>
              <a:buNone/>
              <a:defRPr b="0" i="0" sz="1800" u="none" cap="none" strike="noStrike">
                <a:solidFill>
                  <a:schemeClr val="lt1"/>
                </a:solidFill>
                <a:latin typeface="Verdana"/>
                <a:ea typeface="Verdana"/>
                <a:cs typeface="Verdana"/>
                <a:sym typeface="Verdana"/>
              </a:defRPr>
            </a:lvl2pPr>
            <a:lvl3pPr indent="-228600" lvl="2" marL="1371600" marR="0" algn="l">
              <a:lnSpc>
                <a:spcPct val="100000"/>
              </a:lnSpc>
              <a:spcBef>
                <a:spcPts val="613"/>
              </a:spcBef>
              <a:spcAft>
                <a:spcPts val="0"/>
              </a:spcAft>
              <a:buClr>
                <a:schemeClr val="lt2"/>
              </a:buClr>
              <a:buSzPts val="1600"/>
              <a:buFont typeface="Noto Sans Symbols"/>
              <a:buNone/>
              <a:defRPr b="0" i="0" sz="1600" u="none" cap="none" strike="noStrike">
                <a:solidFill>
                  <a:schemeClr val="lt1"/>
                </a:solidFill>
                <a:latin typeface="Verdana"/>
                <a:ea typeface="Verdana"/>
                <a:cs typeface="Verdana"/>
                <a:sym typeface="Verdana"/>
              </a:defRPr>
            </a:lvl3pPr>
            <a:lvl4pPr indent="-228600" lvl="3" marL="1828800" marR="0" algn="l">
              <a:lnSpc>
                <a:spcPct val="100000"/>
              </a:lnSpc>
              <a:spcBef>
                <a:spcPts val="613"/>
              </a:spcBef>
              <a:spcAft>
                <a:spcPts val="0"/>
              </a:spcAft>
              <a:buClr>
                <a:schemeClr val="lt2"/>
              </a:buClr>
              <a:buSzPts val="1400"/>
              <a:buFont typeface="Noto Sans Symbols"/>
              <a:buNone/>
              <a:defRPr b="0" i="0" sz="1400" u="none" cap="none" strike="noStrike">
                <a:solidFill>
                  <a:schemeClr val="lt1"/>
                </a:solidFill>
                <a:latin typeface="Verdana"/>
                <a:ea typeface="Verdana"/>
                <a:cs typeface="Verdana"/>
                <a:sym typeface="Verdana"/>
              </a:defRPr>
            </a:lvl4pPr>
            <a:lvl5pPr indent="-228600" lvl="4" marL="2286000" marR="0" algn="l">
              <a:lnSpc>
                <a:spcPct val="100000"/>
              </a:lnSpc>
              <a:spcBef>
                <a:spcPts val="613"/>
              </a:spcBef>
              <a:spcAft>
                <a:spcPts val="0"/>
              </a:spcAft>
              <a:buClr>
                <a:schemeClr val="lt2"/>
              </a:buClr>
              <a:buSzPts val="1400"/>
              <a:buFont typeface="Noto Sans Symbols"/>
              <a:buNone/>
              <a:defRPr b="0" i="0" sz="1400" u="none" cap="none" strike="noStrike">
                <a:solidFill>
                  <a:schemeClr val="lt1"/>
                </a:solidFill>
                <a:latin typeface="Verdana"/>
                <a:ea typeface="Verdana"/>
                <a:cs typeface="Verdana"/>
                <a:sym typeface="Verdana"/>
              </a:defRPr>
            </a:lvl5pPr>
            <a:lvl6pPr indent="-228600" lvl="5" marL="2743200" marR="0" algn="l">
              <a:lnSpc>
                <a:spcPct val="100000"/>
              </a:lnSpc>
              <a:spcBef>
                <a:spcPts val="613"/>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6pPr>
            <a:lvl7pPr indent="-228600" lvl="6" marL="3200400" marR="0" algn="l">
              <a:lnSpc>
                <a:spcPct val="100000"/>
              </a:lnSpc>
              <a:spcBef>
                <a:spcPts val="28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7pPr>
            <a:lvl8pPr indent="-228600" lvl="7" marL="3657600" marR="0" algn="l">
              <a:lnSpc>
                <a:spcPct val="100000"/>
              </a:lnSpc>
              <a:spcBef>
                <a:spcPts val="28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8pPr>
            <a:lvl9pPr indent="-228600" lvl="8" marL="4114800" marR="0" algn="l">
              <a:lnSpc>
                <a:spcPct val="100000"/>
              </a:lnSpc>
              <a:spcBef>
                <a:spcPts val="28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9pPr>
          </a:lstStyle>
          <a:p/>
        </p:txBody>
      </p:sp>
      <p:sp>
        <p:nvSpPr>
          <p:cNvPr id="88" name="Google Shape;88;p22"/>
          <p:cNvSpPr txBox="1"/>
          <p:nvPr>
            <p:ph idx="10" type="dt"/>
          </p:nvPr>
        </p:nvSpPr>
        <p:spPr>
          <a:xfrm>
            <a:off x="6564750" y="6093717"/>
            <a:ext cx="2175828" cy="373831"/>
          </a:xfrm>
          <a:prstGeom prst="rect">
            <a:avLst/>
          </a:prstGeom>
          <a:noFill/>
          <a:ln>
            <a:noFill/>
          </a:ln>
        </p:spPr>
        <p:txBody>
          <a:bodyPr anchorCtr="0" anchor="b" bIns="46700" lIns="93400" spcFirstLastPara="1" rIns="93400" wrap="square" tIns="46700">
            <a:noAutofit/>
          </a:bodyPr>
          <a:lstStyle>
            <a:lvl1pPr lvl="0" marR="0" algn="r">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89" name="Google Shape;89;p22"/>
          <p:cNvSpPr txBox="1"/>
          <p:nvPr>
            <p:ph idx="11" type="ftr"/>
          </p:nvPr>
        </p:nvSpPr>
        <p:spPr>
          <a:xfrm>
            <a:off x="1204318" y="6093717"/>
            <a:ext cx="5360432" cy="373831"/>
          </a:xfrm>
          <a:prstGeom prst="rect">
            <a:avLst/>
          </a:prstGeom>
          <a:noFill/>
          <a:ln>
            <a:noFill/>
          </a:ln>
        </p:spPr>
        <p:txBody>
          <a:bodyPr anchorCtr="0" anchor="b" bIns="46700" lIns="93400" spcFirstLastPara="1" rIns="93400" wrap="square" tIns="46700">
            <a:noAutofit/>
          </a:bodyPr>
          <a:lstStyle>
            <a:lvl1pPr lvl="0" marR="0" algn="l">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90" name="Google Shape;90;p22"/>
          <p:cNvSpPr txBox="1"/>
          <p:nvPr>
            <p:ph idx="12" type="sldNum"/>
          </p:nvPr>
        </p:nvSpPr>
        <p:spPr>
          <a:xfrm>
            <a:off x="583992" y="6093717"/>
            <a:ext cx="620326" cy="373831"/>
          </a:xfrm>
          <a:prstGeom prst="rect">
            <a:avLst/>
          </a:prstGeom>
          <a:noFill/>
          <a:ln>
            <a:noFill/>
          </a:ln>
        </p:spPr>
        <p:txBody>
          <a:bodyPr anchorCtr="0" anchor="b" bIns="46700" lIns="93400" spcFirstLastPara="1" rIns="93400" wrap="square" tIns="467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1" name="Shape 91"/>
        <p:cNvGrpSpPr/>
        <p:nvPr/>
      </p:nvGrpSpPr>
      <p:grpSpPr>
        <a:xfrm>
          <a:off x="0" y="0"/>
          <a:ext cx="0" cy="0"/>
          <a:chOff x="0" y="0"/>
          <a:chExt cx="0" cy="0"/>
        </a:xfrm>
      </p:grpSpPr>
      <p:sp>
        <p:nvSpPr>
          <p:cNvPr id="92" name="Google Shape;92;p23"/>
          <p:cNvSpPr txBox="1"/>
          <p:nvPr>
            <p:ph type="title"/>
          </p:nvPr>
        </p:nvSpPr>
        <p:spPr>
          <a:xfrm>
            <a:off x="1029421" y="691836"/>
            <a:ext cx="7264058" cy="946517"/>
          </a:xfrm>
          <a:prstGeom prst="rect">
            <a:avLst/>
          </a:prstGeom>
          <a:noFill/>
          <a:ln>
            <a:noFill/>
          </a:ln>
        </p:spPr>
        <p:txBody>
          <a:bodyPr anchorCtr="0" anchor="ctr" bIns="46700" lIns="93400" spcFirstLastPara="1" rIns="93400" wrap="square" tIns="46700">
            <a:noAutofit/>
          </a:bodyPr>
          <a:lstStyle>
            <a:lvl1pPr lvl="0" marR="0" algn="l">
              <a:lnSpc>
                <a:spcPct val="100000"/>
              </a:lnSpc>
              <a:spcBef>
                <a:spcPts val="0"/>
              </a:spcBef>
              <a:spcAft>
                <a:spcPts val="0"/>
              </a:spcAft>
              <a:buClr>
                <a:schemeClr val="lt1"/>
              </a:buClr>
              <a:buSzPts val="3300"/>
              <a:buFont typeface="Verdana"/>
              <a:buNone/>
              <a:defRPr b="0" i="0" sz="33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2"/>
                </a:solidFill>
              </a:defRPr>
            </a:lvl2pPr>
            <a:lvl3pPr lvl="2" marR="0" algn="l">
              <a:lnSpc>
                <a:spcPct val="100000"/>
              </a:lnSpc>
              <a:spcBef>
                <a:spcPts val="0"/>
              </a:spcBef>
              <a:spcAft>
                <a:spcPts val="0"/>
              </a:spcAft>
              <a:buSzPts val="1400"/>
              <a:buNone/>
              <a:defRPr b="0" i="0" sz="1800" u="none" cap="none" strike="noStrike">
                <a:solidFill>
                  <a:schemeClr val="lt2"/>
                </a:solidFill>
              </a:defRPr>
            </a:lvl3pPr>
            <a:lvl4pPr lvl="3" marR="0" algn="l">
              <a:lnSpc>
                <a:spcPct val="100000"/>
              </a:lnSpc>
              <a:spcBef>
                <a:spcPts val="0"/>
              </a:spcBef>
              <a:spcAft>
                <a:spcPts val="0"/>
              </a:spcAft>
              <a:buSzPts val="1400"/>
              <a:buNone/>
              <a:defRPr b="0" i="0" sz="1800" u="none" cap="none" strike="noStrike">
                <a:solidFill>
                  <a:schemeClr val="lt2"/>
                </a:solidFill>
              </a:defRPr>
            </a:lvl4pPr>
            <a:lvl5pPr lvl="4" marR="0" algn="l">
              <a:lnSpc>
                <a:spcPct val="100000"/>
              </a:lnSpc>
              <a:spcBef>
                <a:spcPts val="0"/>
              </a:spcBef>
              <a:spcAft>
                <a:spcPts val="0"/>
              </a:spcAft>
              <a:buSzPts val="1400"/>
              <a:buNone/>
              <a:defRPr b="0" i="0" sz="1800" u="none" cap="none" strike="noStrike">
                <a:solidFill>
                  <a:schemeClr val="lt2"/>
                </a:solidFill>
              </a:defRPr>
            </a:lvl5pPr>
            <a:lvl6pPr lvl="5" marR="0" algn="l">
              <a:lnSpc>
                <a:spcPct val="100000"/>
              </a:lnSpc>
              <a:spcBef>
                <a:spcPts val="0"/>
              </a:spcBef>
              <a:spcAft>
                <a:spcPts val="0"/>
              </a:spcAft>
              <a:buSzPts val="1400"/>
              <a:buNone/>
              <a:defRPr b="0" i="0" sz="1800" u="none" cap="none" strike="noStrike">
                <a:solidFill>
                  <a:schemeClr val="lt2"/>
                </a:solidFill>
              </a:defRPr>
            </a:lvl6pPr>
            <a:lvl7pPr lvl="6" marR="0" algn="l">
              <a:lnSpc>
                <a:spcPct val="100000"/>
              </a:lnSpc>
              <a:spcBef>
                <a:spcPts val="0"/>
              </a:spcBef>
              <a:spcAft>
                <a:spcPts val="0"/>
              </a:spcAft>
              <a:buSzPts val="1400"/>
              <a:buNone/>
              <a:defRPr b="0" i="0" sz="1800" u="none" cap="none" strike="noStrike">
                <a:solidFill>
                  <a:schemeClr val="lt2"/>
                </a:solidFill>
              </a:defRPr>
            </a:lvl7pPr>
            <a:lvl8pPr lvl="7" marR="0" algn="l">
              <a:lnSpc>
                <a:spcPct val="100000"/>
              </a:lnSpc>
              <a:spcBef>
                <a:spcPts val="0"/>
              </a:spcBef>
              <a:spcAft>
                <a:spcPts val="0"/>
              </a:spcAft>
              <a:buSzPts val="1400"/>
              <a:buNone/>
              <a:defRPr b="0" i="0" sz="1800" u="none" cap="none" strike="noStrike">
                <a:solidFill>
                  <a:schemeClr val="lt2"/>
                </a:solidFill>
              </a:defRPr>
            </a:lvl8pPr>
            <a:lvl9pPr lvl="8" marR="0" algn="l">
              <a:lnSpc>
                <a:spcPct val="100000"/>
              </a:lnSpc>
              <a:spcBef>
                <a:spcPts val="0"/>
              </a:spcBef>
              <a:spcAft>
                <a:spcPts val="0"/>
              </a:spcAft>
              <a:buSzPts val="1400"/>
              <a:buNone/>
              <a:defRPr b="0" i="0" sz="1800" u="none" cap="none" strike="noStrike">
                <a:solidFill>
                  <a:schemeClr val="lt2"/>
                </a:solidFill>
              </a:defRPr>
            </a:lvl9pPr>
          </a:lstStyle>
          <a:p/>
        </p:txBody>
      </p:sp>
      <p:sp>
        <p:nvSpPr>
          <p:cNvPr id="93" name="Google Shape;93;p23"/>
          <p:cNvSpPr txBox="1"/>
          <p:nvPr>
            <p:ph idx="1" type="body"/>
          </p:nvPr>
        </p:nvSpPr>
        <p:spPr>
          <a:xfrm>
            <a:off x="1029421" y="1852899"/>
            <a:ext cx="3539979" cy="4147895"/>
          </a:xfrm>
          <a:prstGeom prst="rect">
            <a:avLst/>
          </a:prstGeom>
          <a:noFill/>
          <a:ln>
            <a:noFill/>
          </a:ln>
        </p:spPr>
        <p:txBody>
          <a:bodyPr anchorCtr="0" anchor="ctr" bIns="46700" lIns="93400" spcFirstLastPara="1" rIns="93400" wrap="square" tIns="46700">
            <a:noAutofit/>
          </a:bodyPr>
          <a:lstStyle>
            <a:lvl1pPr indent="-342900" lvl="0" marL="457200" marR="0" algn="l">
              <a:lnSpc>
                <a:spcPct val="100000"/>
              </a:lnSpc>
              <a:spcBef>
                <a:spcPts val="360"/>
              </a:spcBef>
              <a:spcAft>
                <a:spcPts val="0"/>
              </a:spcAft>
              <a:buClr>
                <a:schemeClr val="lt2"/>
              </a:buClr>
              <a:buSzPts val="1800"/>
              <a:buFont typeface="Noto Sans Symbols"/>
              <a:buChar char="○"/>
              <a:defRPr b="0" i="0" sz="1800" u="none" cap="none" strike="noStrike">
                <a:solidFill>
                  <a:schemeClr val="lt1"/>
                </a:solidFill>
                <a:latin typeface="Verdana"/>
                <a:ea typeface="Verdana"/>
                <a:cs typeface="Verdana"/>
                <a:sym typeface="Verdana"/>
              </a:defRPr>
            </a:lvl1pPr>
            <a:lvl2pPr indent="-330200" lvl="1" marL="914400" marR="0" algn="l">
              <a:lnSpc>
                <a:spcPct val="100000"/>
              </a:lnSpc>
              <a:spcBef>
                <a:spcPts val="613"/>
              </a:spcBef>
              <a:spcAft>
                <a:spcPts val="0"/>
              </a:spcAft>
              <a:buClr>
                <a:schemeClr val="lt2"/>
              </a:buClr>
              <a:buSzPts val="1600"/>
              <a:buFont typeface="Noto Sans Symbols"/>
              <a:buChar char="○"/>
              <a:defRPr b="0" i="0" sz="1600" u="none" cap="none" strike="noStrike">
                <a:solidFill>
                  <a:schemeClr val="lt1"/>
                </a:solidFill>
                <a:latin typeface="Verdana"/>
                <a:ea typeface="Verdana"/>
                <a:cs typeface="Verdana"/>
                <a:sym typeface="Verdana"/>
              </a:defRPr>
            </a:lvl2pPr>
            <a:lvl3pPr indent="-317500" lvl="2" marL="1371600" marR="0" algn="l">
              <a:lnSpc>
                <a:spcPct val="100000"/>
              </a:lnSpc>
              <a:spcBef>
                <a:spcPts val="613"/>
              </a:spcBef>
              <a:spcAft>
                <a:spcPts val="0"/>
              </a:spcAft>
              <a:buClr>
                <a:schemeClr val="lt2"/>
              </a:buClr>
              <a:buSzPts val="1400"/>
              <a:buFont typeface="Noto Sans Symbols"/>
              <a:buChar char="○"/>
              <a:defRPr b="0" i="0" sz="1400" u="none" cap="none" strike="noStrike">
                <a:solidFill>
                  <a:schemeClr val="lt1"/>
                </a:solidFill>
                <a:latin typeface="Verdana"/>
                <a:ea typeface="Verdana"/>
                <a:cs typeface="Verdana"/>
                <a:sym typeface="Verdana"/>
              </a:defRPr>
            </a:lvl3pPr>
            <a:lvl4pPr indent="-304800" lvl="3" marL="1828800" marR="0" algn="l">
              <a:lnSpc>
                <a:spcPct val="100000"/>
              </a:lnSpc>
              <a:spcBef>
                <a:spcPts val="613"/>
              </a:spcBef>
              <a:spcAft>
                <a:spcPts val="0"/>
              </a:spcAft>
              <a:buClr>
                <a:schemeClr val="lt2"/>
              </a:buClr>
              <a:buSzPts val="1200"/>
              <a:buFont typeface="Noto Sans Symbols"/>
              <a:buChar char="○"/>
              <a:defRPr b="0" i="0" sz="1200" u="none" cap="none" strike="noStrike">
                <a:solidFill>
                  <a:schemeClr val="lt1"/>
                </a:solidFill>
                <a:latin typeface="Verdana"/>
                <a:ea typeface="Verdana"/>
                <a:cs typeface="Verdana"/>
                <a:sym typeface="Verdana"/>
              </a:defRPr>
            </a:lvl4pPr>
            <a:lvl5pPr indent="-304800" lvl="4" marL="2286000" marR="0" algn="l">
              <a:lnSpc>
                <a:spcPct val="100000"/>
              </a:lnSpc>
              <a:spcBef>
                <a:spcPts val="613"/>
              </a:spcBef>
              <a:spcAft>
                <a:spcPts val="0"/>
              </a:spcAft>
              <a:buClr>
                <a:schemeClr val="lt2"/>
              </a:buClr>
              <a:buSzPts val="1200"/>
              <a:buFont typeface="Noto Sans Symbols"/>
              <a:buChar char="○"/>
              <a:defRPr b="0" i="0" sz="1200" u="none" cap="none" strike="noStrike">
                <a:solidFill>
                  <a:schemeClr val="lt1"/>
                </a:solidFill>
                <a:latin typeface="Verdana"/>
                <a:ea typeface="Verdana"/>
                <a:cs typeface="Verdana"/>
                <a:sym typeface="Verdana"/>
              </a:defRPr>
            </a:lvl5pPr>
            <a:lvl6pPr indent="-305561" lvl="5" marL="2743200" marR="0" algn="l">
              <a:lnSpc>
                <a:spcPct val="100000"/>
              </a:lnSpc>
              <a:spcBef>
                <a:spcPts val="613"/>
              </a:spcBef>
              <a:spcAft>
                <a:spcPts val="0"/>
              </a:spcAft>
              <a:buClr>
                <a:schemeClr val="lt2"/>
              </a:buClr>
              <a:buSzPts val="1212"/>
              <a:buFont typeface="Courier New"/>
              <a:buChar char="o"/>
              <a:defRPr b="0" i="0" sz="1200" u="none" cap="none" strike="noStrike">
                <a:solidFill>
                  <a:schemeClr val="lt1"/>
                </a:solidFill>
                <a:latin typeface="Verdana"/>
                <a:ea typeface="Verdana"/>
                <a:cs typeface="Verdana"/>
                <a:sym typeface="Verdana"/>
              </a:defRPr>
            </a:lvl6pPr>
            <a:lvl7pPr indent="-304800" lvl="6" marL="3200400" marR="0" algn="l">
              <a:lnSpc>
                <a:spcPct val="100000"/>
              </a:lnSpc>
              <a:spcBef>
                <a:spcPts val="240"/>
              </a:spcBef>
              <a:spcAft>
                <a:spcPts val="0"/>
              </a:spcAft>
              <a:buClr>
                <a:schemeClr val="lt2"/>
              </a:buClr>
              <a:buSzPts val="1200"/>
              <a:buFont typeface="Courier New"/>
              <a:buChar char="o"/>
              <a:defRPr b="0" i="0" sz="1200" u="none" cap="none" strike="noStrike">
                <a:solidFill>
                  <a:schemeClr val="lt1"/>
                </a:solidFill>
                <a:latin typeface="Verdana"/>
                <a:ea typeface="Verdana"/>
                <a:cs typeface="Verdana"/>
                <a:sym typeface="Verdana"/>
              </a:defRPr>
            </a:lvl7pPr>
            <a:lvl8pPr indent="-304800" lvl="7" marL="3657600" marR="0" algn="l">
              <a:lnSpc>
                <a:spcPct val="100000"/>
              </a:lnSpc>
              <a:spcBef>
                <a:spcPts val="240"/>
              </a:spcBef>
              <a:spcAft>
                <a:spcPts val="0"/>
              </a:spcAft>
              <a:buClr>
                <a:schemeClr val="lt2"/>
              </a:buClr>
              <a:buSzPts val="1200"/>
              <a:buFont typeface="Courier New"/>
              <a:buChar char="o"/>
              <a:defRPr b="0" i="0" sz="1200" u="none" cap="none" strike="noStrike">
                <a:solidFill>
                  <a:schemeClr val="lt1"/>
                </a:solidFill>
                <a:latin typeface="Verdana"/>
                <a:ea typeface="Verdana"/>
                <a:cs typeface="Verdana"/>
                <a:sym typeface="Verdana"/>
              </a:defRPr>
            </a:lvl8pPr>
            <a:lvl9pPr indent="-304800" lvl="8" marL="4114800" marR="0" algn="l">
              <a:lnSpc>
                <a:spcPct val="100000"/>
              </a:lnSpc>
              <a:spcBef>
                <a:spcPts val="240"/>
              </a:spcBef>
              <a:spcAft>
                <a:spcPts val="0"/>
              </a:spcAft>
              <a:buClr>
                <a:schemeClr val="lt2"/>
              </a:buClr>
              <a:buSzPts val="1200"/>
              <a:buFont typeface="Courier New"/>
              <a:buChar char="o"/>
              <a:defRPr b="0" i="0" sz="1200" u="none" cap="none" strike="noStrike">
                <a:solidFill>
                  <a:schemeClr val="lt1"/>
                </a:solidFill>
                <a:latin typeface="Verdana"/>
                <a:ea typeface="Verdana"/>
                <a:cs typeface="Verdana"/>
                <a:sym typeface="Verdana"/>
              </a:defRPr>
            </a:lvl9pPr>
          </a:lstStyle>
          <a:p/>
        </p:txBody>
      </p:sp>
      <p:sp>
        <p:nvSpPr>
          <p:cNvPr id="94" name="Google Shape;94;p23"/>
          <p:cNvSpPr txBox="1"/>
          <p:nvPr>
            <p:ph idx="2" type="body"/>
          </p:nvPr>
        </p:nvSpPr>
        <p:spPr>
          <a:xfrm>
            <a:off x="4755575" y="1852898"/>
            <a:ext cx="3537904" cy="4147896"/>
          </a:xfrm>
          <a:prstGeom prst="rect">
            <a:avLst/>
          </a:prstGeom>
          <a:noFill/>
          <a:ln>
            <a:noFill/>
          </a:ln>
        </p:spPr>
        <p:txBody>
          <a:bodyPr anchorCtr="0" anchor="ctr" bIns="46700" lIns="93400" spcFirstLastPara="1" rIns="93400" wrap="square" tIns="46700">
            <a:noAutofit/>
          </a:bodyPr>
          <a:lstStyle>
            <a:lvl1pPr indent="-342900" lvl="0" marL="457200" marR="0" algn="l">
              <a:lnSpc>
                <a:spcPct val="100000"/>
              </a:lnSpc>
              <a:spcBef>
                <a:spcPts val="360"/>
              </a:spcBef>
              <a:spcAft>
                <a:spcPts val="0"/>
              </a:spcAft>
              <a:buClr>
                <a:schemeClr val="lt2"/>
              </a:buClr>
              <a:buSzPts val="1800"/>
              <a:buFont typeface="Noto Sans Symbols"/>
              <a:buChar char="○"/>
              <a:defRPr b="0" i="0" sz="1800" u="none" cap="none" strike="noStrike">
                <a:solidFill>
                  <a:schemeClr val="lt1"/>
                </a:solidFill>
                <a:latin typeface="Verdana"/>
                <a:ea typeface="Verdana"/>
                <a:cs typeface="Verdana"/>
                <a:sym typeface="Verdana"/>
              </a:defRPr>
            </a:lvl1pPr>
            <a:lvl2pPr indent="-330200" lvl="1" marL="914400" marR="0" algn="l">
              <a:lnSpc>
                <a:spcPct val="100000"/>
              </a:lnSpc>
              <a:spcBef>
                <a:spcPts val="613"/>
              </a:spcBef>
              <a:spcAft>
                <a:spcPts val="0"/>
              </a:spcAft>
              <a:buClr>
                <a:schemeClr val="lt2"/>
              </a:buClr>
              <a:buSzPts val="1600"/>
              <a:buFont typeface="Noto Sans Symbols"/>
              <a:buChar char="○"/>
              <a:defRPr b="0" i="0" sz="1600" u="none" cap="none" strike="noStrike">
                <a:solidFill>
                  <a:schemeClr val="lt1"/>
                </a:solidFill>
                <a:latin typeface="Verdana"/>
                <a:ea typeface="Verdana"/>
                <a:cs typeface="Verdana"/>
                <a:sym typeface="Verdana"/>
              </a:defRPr>
            </a:lvl2pPr>
            <a:lvl3pPr indent="-317500" lvl="2" marL="1371600" marR="0" algn="l">
              <a:lnSpc>
                <a:spcPct val="100000"/>
              </a:lnSpc>
              <a:spcBef>
                <a:spcPts val="613"/>
              </a:spcBef>
              <a:spcAft>
                <a:spcPts val="0"/>
              </a:spcAft>
              <a:buClr>
                <a:schemeClr val="lt2"/>
              </a:buClr>
              <a:buSzPts val="1400"/>
              <a:buFont typeface="Noto Sans Symbols"/>
              <a:buChar char="○"/>
              <a:defRPr b="0" i="0" sz="1400" u="none" cap="none" strike="noStrike">
                <a:solidFill>
                  <a:schemeClr val="lt1"/>
                </a:solidFill>
                <a:latin typeface="Verdana"/>
                <a:ea typeface="Verdana"/>
                <a:cs typeface="Verdana"/>
                <a:sym typeface="Verdana"/>
              </a:defRPr>
            </a:lvl3pPr>
            <a:lvl4pPr indent="-304800" lvl="3" marL="1828800" marR="0" algn="l">
              <a:lnSpc>
                <a:spcPct val="100000"/>
              </a:lnSpc>
              <a:spcBef>
                <a:spcPts val="613"/>
              </a:spcBef>
              <a:spcAft>
                <a:spcPts val="0"/>
              </a:spcAft>
              <a:buClr>
                <a:schemeClr val="lt2"/>
              </a:buClr>
              <a:buSzPts val="1200"/>
              <a:buFont typeface="Noto Sans Symbols"/>
              <a:buChar char="○"/>
              <a:defRPr b="0" i="0" sz="1200" u="none" cap="none" strike="noStrike">
                <a:solidFill>
                  <a:schemeClr val="lt1"/>
                </a:solidFill>
                <a:latin typeface="Verdana"/>
                <a:ea typeface="Verdana"/>
                <a:cs typeface="Verdana"/>
                <a:sym typeface="Verdana"/>
              </a:defRPr>
            </a:lvl4pPr>
            <a:lvl5pPr indent="-304800" lvl="4" marL="2286000" marR="0" algn="l">
              <a:lnSpc>
                <a:spcPct val="100000"/>
              </a:lnSpc>
              <a:spcBef>
                <a:spcPts val="613"/>
              </a:spcBef>
              <a:spcAft>
                <a:spcPts val="0"/>
              </a:spcAft>
              <a:buClr>
                <a:schemeClr val="lt2"/>
              </a:buClr>
              <a:buSzPts val="1200"/>
              <a:buFont typeface="Noto Sans Symbols"/>
              <a:buChar char="○"/>
              <a:defRPr b="0" i="0" sz="1200" u="none" cap="none" strike="noStrike">
                <a:solidFill>
                  <a:schemeClr val="lt1"/>
                </a:solidFill>
                <a:latin typeface="Verdana"/>
                <a:ea typeface="Verdana"/>
                <a:cs typeface="Verdana"/>
                <a:sym typeface="Verdana"/>
              </a:defRPr>
            </a:lvl5pPr>
            <a:lvl6pPr indent="-305561" lvl="5" marL="2743200" marR="0" algn="l">
              <a:lnSpc>
                <a:spcPct val="100000"/>
              </a:lnSpc>
              <a:spcBef>
                <a:spcPts val="613"/>
              </a:spcBef>
              <a:spcAft>
                <a:spcPts val="0"/>
              </a:spcAft>
              <a:buClr>
                <a:schemeClr val="lt2"/>
              </a:buClr>
              <a:buSzPts val="1212"/>
              <a:buFont typeface="Courier New"/>
              <a:buChar char="o"/>
              <a:defRPr b="0" i="0" sz="1200" u="none" cap="none" strike="noStrike">
                <a:solidFill>
                  <a:schemeClr val="lt1"/>
                </a:solidFill>
                <a:latin typeface="Verdana"/>
                <a:ea typeface="Verdana"/>
                <a:cs typeface="Verdana"/>
                <a:sym typeface="Verdana"/>
              </a:defRPr>
            </a:lvl6pPr>
            <a:lvl7pPr indent="-304800" lvl="6" marL="3200400" marR="0" algn="l">
              <a:lnSpc>
                <a:spcPct val="100000"/>
              </a:lnSpc>
              <a:spcBef>
                <a:spcPts val="240"/>
              </a:spcBef>
              <a:spcAft>
                <a:spcPts val="0"/>
              </a:spcAft>
              <a:buClr>
                <a:schemeClr val="lt2"/>
              </a:buClr>
              <a:buSzPts val="1200"/>
              <a:buFont typeface="Courier New"/>
              <a:buChar char="o"/>
              <a:defRPr b="0" i="0" sz="1200" u="none" cap="none" strike="noStrike">
                <a:solidFill>
                  <a:schemeClr val="lt1"/>
                </a:solidFill>
                <a:latin typeface="Verdana"/>
                <a:ea typeface="Verdana"/>
                <a:cs typeface="Verdana"/>
                <a:sym typeface="Verdana"/>
              </a:defRPr>
            </a:lvl7pPr>
            <a:lvl8pPr indent="-304800" lvl="7" marL="3657600" marR="0" algn="l">
              <a:lnSpc>
                <a:spcPct val="100000"/>
              </a:lnSpc>
              <a:spcBef>
                <a:spcPts val="240"/>
              </a:spcBef>
              <a:spcAft>
                <a:spcPts val="0"/>
              </a:spcAft>
              <a:buClr>
                <a:schemeClr val="lt2"/>
              </a:buClr>
              <a:buSzPts val="1200"/>
              <a:buFont typeface="Courier New"/>
              <a:buChar char="o"/>
              <a:defRPr b="0" i="0" sz="1200" u="none" cap="none" strike="noStrike">
                <a:solidFill>
                  <a:schemeClr val="lt1"/>
                </a:solidFill>
                <a:latin typeface="Verdana"/>
                <a:ea typeface="Verdana"/>
                <a:cs typeface="Verdana"/>
                <a:sym typeface="Verdana"/>
              </a:defRPr>
            </a:lvl8pPr>
            <a:lvl9pPr indent="-304800" lvl="8" marL="4114800" marR="0" algn="l">
              <a:lnSpc>
                <a:spcPct val="100000"/>
              </a:lnSpc>
              <a:spcBef>
                <a:spcPts val="240"/>
              </a:spcBef>
              <a:spcAft>
                <a:spcPts val="0"/>
              </a:spcAft>
              <a:buClr>
                <a:schemeClr val="lt2"/>
              </a:buClr>
              <a:buSzPts val="1200"/>
              <a:buFont typeface="Courier New"/>
              <a:buChar char="o"/>
              <a:defRPr b="0" i="0" sz="1200" u="none" cap="none" strike="noStrike">
                <a:solidFill>
                  <a:schemeClr val="lt1"/>
                </a:solidFill>
                <a:latin typeface="Verdana"/>
                <a:ea typeface="Verdana"/>
                <a:cs typeface="Verdana"/>
                <a:sym typeface="Verdana"/>
              </a:defRPr>
            </a:lvl9pPr>
          </a:lstStyle>
          <a:p/>
        </p:txBody>
      </p:sp>
      <p:sp>
        <p:nvSpPr>
          <p:cNvPr id="95" name="Google Shape;95;p23"/>
          <p:cNvSpPr txBox="1"/>
          <p:nvPr>
            <p:ph idx="10" type="dt"/>
          </p:nvPr>
        </p:nvSpPr>
        <p:spPr>
          <a:xfrm>
            <a:off x="6564750" y="6093717"/>
            <a:ext cx="2175828" cy="373831"/>
          </a:xfrm>
          <a:prstGeom prst="rect">
            <a:avLst/>
          </a:prstGeom>
          <a:noFill/>
          <a:ln>
            <a:noFill/>
          </a:ln>
        </p:spPr>
        <p:txBody>
          <a:bodyPr anchorCtr="0" anchor="b" bIns="46700" lIns="93400" spcFirstLastPara="1" rIns="93400" wrap="square" tIns="46700">
            <a:noAutofit/>
          </a:bodyPr>
          <a:lstStyle>
            <a:lvl1pPr lvl="0" marR="0" algn="r">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96" name="Google Shape;96;p23"/>
          <p:cNvSpPr txBox="1"/>
          <p:nvPr>
            <p:ph idx="11" type="ftr"/>
          </p:nvPr>
        </p:nvSpPr>
        <p:spPr>
          <a:xfrm>
            <a:off x="1204318" y="6093717"/>
            <a:ext cx="5360432" cy="373831"/>
          </a:xfrm>
          <a:prstGeom prst="rect">
            <a:avLst/>
          </a:prstGeom>
          <a:noFill/>
          <a:ln>
            <a:noFill/>
          </a:ln>
        </p:spPr>
        <p:txBody>
          <a:bodyPr anchorCtr="0" anchor="b" bIns="46700" lIns="93400" spcFirstLastPara="1" rIns="93400" wrap="square" tIns="46700">
            <a:noAutofit/>
          </a:bodyPr>
          <a:lstStyle>
            <a:lvl1pPr lvl="0" marR="0" algn="l">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97" name="Google Shape;97;p23"/>
          <p:cNvSpPr txBox="1"/>
          <p:nvPr>
            <p:ph idx="12" type="sldNum"/>
          </p:nvPr>
        </p:nvSpPr>
        <p:spPr>
          <a:xfrm>
            <a:off x="583992" y="6093717"/>
            <a:ext cx="620326" cy="373831"/>
          </a:xfrm>
          <a:prstGeom prst="rect">
            <a:avLst/>
          </a:prstGeom>
          <a:noFill/>
          <a:ln>
            <a:noFill/>
          </a:ln>
        </p:spPr>
        <p:txBody>
          <a:bodyPr anchorCtr="0" anchor="b" bIns="46700" lIns="93400" spcFirstLastPara="1" rIns="93400" wrap="square" tIns="467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8" name="Shape 98"/>
        <p:cNvGrpSpPr/>
        <p:nvPr/>
      </p:nvGrpSpPr>
      <p:grpSpPr>
        <a:xfrm>
          <a:off x="0" y="0"/>
          <a:ext cx="0" cy="0"/>
          <a:chOff x="0" y="0"/>
          <a:chExt cx="0" cy="0"/>
        </a:xfrm>
      </p:grpSpPr>
      <p:sp>
        <p:nvSpPr>
          <p:cNvPr id="99" name="Google Shape;99;p24"/>
          <p:cNvSpPr txBox="1"/>
          <p:nvPr>
            <p:ph type="title"/>
          </p:nvPr>
        </p:nvSpPr>
        <p:spPr>
          <a:xfrm>
            <a:off x="1029421" y="691836"/>
            <a:ext cx="7266131" cy="946517"/>
          </a:xfrm>
          <a:prstGeom prst="rect">
            <a:avLst/>
          </a:prstGeom>
          <a:noFill/>
          <a:ln>
            <a:noFill/>
          </a:ln>
        </p:spPr>
        <p:txBody>
          <a:bodyPr anchorCtr="0" anchor="ctr" bIns="46700" lIns="93400" spcFirstLastPara="1" rIns="93400" wrap="square" tIns="46700">
            <a:noAutofit/>
          </a:bodyPr>
          <a:lstStyle>
            <a:lvl1pPr lvl="0" marR="0" algn="l">
              <a:lnSpc>
                <a:spcPct val="100000"/>
              </a:lnSpc>
              <a:spcBef>
                <a:spcPts val="0"/>
              </a:spcBef>
              <a:spcAft>
                <a:spcPts val="0"/>
              </a:spcAft>
              <a:buClr>
                <a:schemeClr val="lt1"/>
              </a:buClr>
              <a:buSzPts val="3300"/>
              <a:buFont typeface="Verdana"/>
              <a:buNone/>
              <a:defRPr b="0" i="0" sz="33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2"/>
                </a:solidFill>
              </a:defRPr>
            </a:lvl2pPr>
            <a:lvl3pPr lvl="2" marR="0" algn="l">
              <a:lnSpc>
                <a:spcPct val="100000"/>
              </a:lnSpc>
              <a:spcBef>
                <a:spcPts val="0"/>
              </a:spcBef>
              <a:spcAft>
                <a:spcPts val="0"/>
              </a:spcAft>
              <a:buSzPts val="1400"/>
              <a:buNone/>
              <a:defRPr b="0" i="0" sz="1800" u="none" cap="none" strike="noStrike">
                <a:solidFill>
                  <a:schemeClr val="lt2"/>
                </a:solidFill>
              </a:defRPr>
            </a:lvl3pPr>
            <a:lvl4pPr lvl="3" marR="0" algn="l">
              <a:lnSpc>
                <a:spcPct val="100000"/>
              </a:lnSpc>
              <a:spcBef>
                <a:spcPts val="0"/>
              </a:spcBef>
              <a:spcAft>
                <a:spcPts val="0"/>
              </a:spcAft>
              <a:buSzPts val="1400"/>
              <a:buNone/>
              <a:defRPr b="0" i="0" sz="1800" u="none" cap="none" strike="noStrike">
                <a:solidFill>
                  <a:schemeClr val="lt2"/>
                </a:solidFill>
              </a:defRPr>
            </a:lvl4pPr>
            <a:lvl5pPr lvl="4" marR="0" algn="l">
              <a:lnSpc>
                <a:spcPct val="100000"/>
              </a:lnSpc>
              <a:spcBef>
                <a:spcPts val="0"/>
              </a:spcBef>
              <a:spcAft>
                <a:spcPts val="0"/>
              </a:spcAft>
              <a:buSzPts val="1400"/>
              <a:buNone/>
              <a:defRPr b="0" i="0" sz="1800" u="none" cap="none" strike="noStrike">
                <a:solidFill>
                  <a:schemeClr val="lt2"/>
                </a:solidFill>
              </a:defRPr>
            </a:lvl5pPr>
            <a:lvl6pPr lvl="5" marR="0" algn="l">
              <a:lnSpc>
                <a:spcPct val="100000"/>
              </a:lnSpc>
              <a:spcBef>
                <a:spcPts val="0"/>
              </a:spcBef>
              <a:spcAft>
                <a:spcPts val="0"/>
              </a:spcAft>
              <a:buSzPts val="1400"/>
              <a:buNone/>
              <a:defRPr b="0" i="0" sz="1800" u="none" cap="none" strike="noStrike">
                <a:solidFill>
                  <a:schemeClr val="lt2"/>
                </a:solidFill>
              </a:defRPr>
            </a:lvl6pPr>
            <a:lvl7pPr lvl="6" marR="0" algn="l">
              <a:lnSpc>
                <a:spcPct val="100000"/>
              </a:lnSpc>
              <a:spcBef>
                <a:spcPts val="0"/>
              </a:spcBef>
              <a:spcAft>
                <a:spcPts val="0"/>
              </a:spcAft>
              <a:buSzPts val="1400"/>
              <a:buNone/>
              <a:defRPr b="0" i="0" sz="1800" u="none" cap="none" strike="noStrike">
                <a:solidFill>
                  <a:schemeClr val="lt2"/>
                </a:solidFill>
              </a:defRPr>
            </a:lvl7pPr>
            <a:lvl8pPr lvl="7" marR="0" algn="l">
              <a:lnSpc>
                <a:spcPct val="100000"/>
              </a:lnSpc>
              <a:spcBef>
                <a:spcPts val="0"/>
              </a:spcBef>
              <a:spcAft>
                <a:spcPts val="0"/>
              </a:spcAft>
              <a:buSzPts val="1400"/>
              <a:buNone/>
              <a:defRPr b="0" i="0" sz="1800" u="none" cap="none" strike="noStrike">
                <a:solidFill>
                  <a:schemeClr val="lt2"/>
                </a:solidFill>
              </a:defRPr>
            </a:lvl8pPr>
            <a:lvl9pPr lvl="8" marR="0" algn="l">
              <a:lnSpc>
                <a:spcPct val="100000"/>
              </a:lnSpc>
              <a:spcBef>
                <a:spcPts val="0"/>
              </a:spcBef>
              <a:spcAft>
                <a:spcPts val="0"/>
              </a:spcAft>
              <a:buSzPts val="1400"/>
              <a:buNone/>
              <a:defRPr b="0" i="0" sz="1800" u="none" cap="none" strike="noStrike">
                <a:solidFill>
                  <a:schemeClr val="lt2"/>
                </a:solidFill>
              </a:defRPr>
            </a:lvl9pPr>
          </a:lstStyle>
          <a:p/>
        </p:txBody>
      </p:sp>
      <p:sp>
        <p:nvSpPr>
          <p:cNvPr id="100" name="Google Shape;100;p24"/>
          <p:cNvSpPr txBox="1"/>
          <p:nvPr>
            <p:ph idx="1" type="body"/>
          </p:nvPr>
        </p:nvSpPr>
        <p:spPr>
          <a:xfrm>
            <a:off x="1029421" y="1856152"/>
            <a:ext cx="3539979" cy="590002"/>
          </a:xfrm>
          <a:prstGeom prst="rect">
            <a:avLst/>
          </a:prstGeom>
          <a:noFill/>
          <a:ln>
            <a:noFill/>
          </a:ln>
        </p:spPr>
        <p:txBody>
          <a:bodyPr anchorCtr="0" anchor="b" bIns="46700" lIns="93400" spcFirstLastPara="1" rIns="93400" wrap="square" tIns="46700">
            <a:noAutofit/>
          </a:bodyPr>
          <a:lstStyle>
            <a:lvl1pPr indent="-228600" lvl="0" marL="457200" marR="0" algn="l">
              <a:lnSpc>
                <a:spcPct val="100000"/>
              </a:lnSpc>
              <a:spcBef>
                <a:spcPts val="500"/>
              </a:spcBef>
              <a:spcAft>
                <a:spcPts val="0"/>
              </a:spcAft>
              <a:buClr>
                <a:schemeClr val="lt2"/>
              </a:buClr>
              <a:buSzPts val="2500"/>
              <a:buFont typeface="Noto Sans Symbols"/>
              <a:buNone/>
              <a:defRPr b="0" i="0" sz="2500" u="none" cap="none" strike="noStrike">
                <a:solidFill>
                  <a:schemeClr val="lt1"/>
                </a:solidFill>
                <a:latin typeface="Verdana"/>
                <a:ea typeface="Verdana"/>
                <a:cs typeface="Verdana"/>
                <a:sym typeface="Verdana"/>
              </a:defRPr>
            </a:lvl1pPr>
            <a:lvl2pPr indent="-228600" lvl="1" marL="914400" marR="0" algn="l">
              <a:lnSpc>
                <a:spcPct val="100000"/>
              </a:lnSpc>
              <a:spcBef>
                <a:spcPts val="613"/>
              </a:spcBef>
              <a:spcAft>
                <a:spcPts val="0"/>
              </a:spcAft>
              <a:buClr>
                <a:schemeClr val="lt2"/>
              </a:buClr>
              <a:buSzPts val="2000"/>
              <a:buFont typeface="Noto Sans Symbols"/>
              <a:buNone/>
              <a:defRPr b="1" i="0" sz="2000" u="none" cap="none" strike="noStrike">
                <a:solidFill>
                  <a:schemeClr val="lt1"/>
                </a:solidFill>
                <a:latin typeface="Verdana"/>
                <a:ea typeface="Verdana"/>
                <a:cs typeface="Verdana"/>
                <a:sym typeface="Verdana"/>
              </a:defRPr>
            </a:lvl2pPr>
            <a:lvl3pPr indent="-228600" lvl="2" marL="1371600" marR="0" algn="l">
              <a:lnSpc>
                <a:spcPct val="100000"/>
              </a:lnSpc>
              <a:spcBef>
                <a:spcPts val="613"/>
              </a:spcBef>
              <a:spcAft>
                <a:spcPts val="0"/>
              </a:spcAft>
              <a:buClr>
                <a:schemeClr val="lt2"/>
              </a:buClr>
              <a:buSzPts val="1800"/>
              <a:buFont typeface="Noto Sans Symbols"/>
              <a:buNone/>
              <a:defRPr b="1" i="0" sz="1800" u="none" cap="none" strike="noStrike">
                <a:solidFill>
                  <a:schemeClr val="lt1"/>
                </a:solidFill>
                <a:latin typeface="Verdana"/>
                <a:ea typeface="Verdana"/>
                <a:cs typeface="Verdana"/>
                <a:sym typeface="Verdana"/>
              </a:defRPr>
            </a:lvl3pPr>
            <a:lvl4pPr indent="-228600" lvl="3" marL="1828800" marR="0" algn="l">
              <a:lnSpc>
                <a:spcPct val="100000"/>
              </a:lnSpc>
              <a:spcBef>
                <a:spcPts val="613"/>
              </a:spcBef>
              <a:spcAft>
                <a:spcPts val="0"/>
              </a:spcAft>
              <a:buClr>
                <a:schemeClr val="lt2"/>
              </a:buClr>
              <a:buSzPts val="1600"/>
              <a:buFont typeface="Noto Sans Symbols"/>
              <a:buNone/>
              <a:defRPr b="1" i="0" sz="1600" u="none" cap="none" strike="noStrike">
                <a:solidFill>
                  <a:schemeClr val="lt1"/>
                </a:solidFill>
                <a:latin typeface="Verdana"/>
                <a:ea typeface="Verdana"/>
                <a:cs typeface="Verdana"/>
                <a:sym typeface="Verdana"/>
              </a:defRPr>
            </a:lvl4pPr>
            <a:lvl5pPr indent="-228600" lvl="4" marL="2286000" marR="0" algn="l">
              <a:lnSpc>
                <a:spcPct val="100000"/>
              </a:lnSpc>
              <a:spcBef>
                <a:spcPts val="613"/>
              </a:spcBef>
              <a:spcAft>
                <a:spcPts val="0"/>
              </a:spcAft>
              <a:buClr>
                <a:schemeClr val="lt2"/>
              </a:buClr>
              <a:buSzPts val="1600"/>
              <a:buFont typeface="Noto Sans Symbols"/>
              <a:buNone/>
              <a:defRPr b="1" i="0" sz="1600" u="none" cap="none" strike="noStrike">
                <a:solidFill>
                  <a:schemeClr val="lt1"/>
                </a:solidFill>
                <a:latin typeface="Verdana"/>
                <a:ea typeface="Verdana"/>
                <a:cs typeface="Verdana"/>
                <a:sym typeface="Verdana"/>
              </a:defRPr>
            </a:lvl5pPr>
            <a:lvl6pPr indent="-228600" lvl="5" marL="2743200" marR="0" algn="l">
              <a:lnSpc>
                <a:spcPct val="100000"/>
              </a:lnSpc>
              <a:spcBef>
                <a:spcPts val="613"/>
              </a:spcBef>
              <a:spcAft>
                <a:spcPts val="0"/>
              </a:spcAft>
              <a:buClr>
                <a:schemeClr val="lt1"/>
              </a:buClr>
              <a:buSzPts val="1600"/>
              <a:buFont typeface="Arial"/>
              <a:buNone/>
              <a:defRPr b="1" i="0" sz="1600" u="none" cap="none" strike="noStrike">
                <a:solidFill>
                  <a:schemeClr val="lt1"/>
                </a:solidFill>
                <a:latin typeface="Verdana"/>
                <a:ea typeface="Verdana"/>
                <a:cs typeface="Verdana"/>
                <a:sym typeface="Verdana"/>
              </a:defRPr>
            </a:lvl6pPr>
            <a:lvl7pPr indent="-228600" lvl="6" marL="3200400" marR="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Verdana"/>
                <a:ea typeface="Verdana"/>
                <a:cs typeface="Verdana"/>
                <a:sym typeface="Verdana"/>
              </a:defRPr>
            </a:lvl7pPr>
            <a:lvl8pPr indent="-228600" lvl="7" marL="3657600" marR="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Verdana"/>
                <a:ea typeface="Verdana"/>
                <a:cs typeface="Verdana"/>
                <a:sym typeface="Verdana"/>
              </a:defRPr>
            </a:lvl8pPr>
            <a:lvl9pPr indent="-228600" lvl="8" marL="4114800" marR="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Verdana"/>
                <a:ea typeface="Verdana"/>
                <a:cs typeface="Verdana"/>
                <a:sym typeface="Verdana"/>
              </a:defRPr>
            </a:lvl9pPr>
          </a:lstStyle>
          <a:p/>
        </p:txBody>
      </p:sp>
      <p:sp>
        <p:nvSpPr>
          <p:cNvPr id="101" name="Google Shape;101;p24"/>
          <p:cNvSpPr txBox="1"/>
          <p:nvPr>
            <p:ph idx="2" type="body"/>
          </p:nvPr>
        </p:nvSpPr>
        <p:spPr>
          <a:xfrm>
            <a:off x="1029421" y="2446154"/>
            <a:ext cx="3539979" cy="3554639"/>
          </a:xfrm>
          <a:prstGeom prst="rect">
            <a:avLst/>
          </a:prstGeom>
          <a:noFill/>
          <a:ln>
            <a:noFill/>
          </a:ln>
        </p:spPr>
        <p:txBody>
          <a:bodyPr anchorCtr="0" anchor="ctr" bIns="46700" lIns="93400" spcFirstLastPara="1" rIns="93400" wrap="square" tIns="46700">
            <a:noAutofit/>
          </a:bodyPr>
          <a:lstStyle>
            <a:lvl1pPr indent="-342900" lvl="0" marL="457200" marR="0" algn="l">
              <a:lnSpc>
                <a:spcPct val="100000"/>
              </a:lnSpc>
              <a:spcBef>
                <a:spcPts val="360"/>
              </a:spcBef>
              <a:spcAft>
                <a:spcPts val="0"/>
              </a:spcAft>
              <a:buClr>
                <a:schemeClr val="lt2"/>
              </a:buClr>
              <a:buSzPts val="1800"/>
              <a:buFont typeface="Noto Sans Symbols"/>
              <a:buChar char="○"/>
              <a:defRPr b="0" i="0" sz="1800" u="none" cap="none" strike="noStrike">
                <a:solidFill>
                  <a:schemeClr val="lt1"/>
                </a:solidFill>
                <a:latin typeface="Verdana"/>
                <a:ea typeface="Verdana"/>
                <a:cs typeface="Verdana"/>
                <a:sym typeface="Verdana"/>
              </a:defRPr>
            </a:lvl1pPr>
            <a:lvl2pPr indent="-330200" lvl="1" marL="914400" marR="0" algn="l">
              <a:lnSpc>
                <a:spcPct val="100000"/>
              </a:lnSpc>
              <a:spcBef>
                <a:spcPts val="613"/>
              </a:spcBef>
              <a:spcAft>
                <a:spcPts val="0"/>
              </a:spcAft>
              <a:buClr>
                <a:schemeClr val="lt2"/>
              </a:buClr>
              <a:buSzPts val="1600"/>
              <a:buFont typeface="Noto Sans Symbols"/>
              <a:buChar char="○"/>
              <a:defRPr b="0" i="0" sz="1600" u="none" cap="none" strike="noStrike">
                <a:solidFill>
                  <a:schemeClr val="lt1"/>
                </a:solidFill>
                <a:latin typeface="Verdana"/>
                <a:ea typeface="Verdana"/>
                <a:cs typeface="Verdana"/>
                <a:sym typeface="Verdana"/>
              </a:defRPr>
            </a:lvl2pPr>
            <a:lvl3pPr indent="-317500" lvl="2" marL="1371600" marR="0" algn="l">
              <a:lnSpc>
                <a:spcPct val="100000"/>
              </a:lnSpc>
              <a:spcBef>
                <a:spcPts val="613"/>
              </a:spcBef>
              <a:spcAft>
                <a:spcPts val="0"/>
              </a:spcAft>
              <a:buClr>
                <a:schemeClr val="lt2"/>
              </a:buClr>
              <a:buSzPts val="1400"/>
              <a:buFont typeface="Noto Sans Symbols"/>
              <a:buChar char="○"/>
              <a:defRPr b="0" i="0" sz="1400" u="none" cap="none" strike="noStrike">
                <a:solidFill>
                  <a:schemeClr val="lt1"/>
                </a:solidFill>
                <a:latin typeface="Verdana"/>
                <a:ea typeface="Verdana"/>
                <a:cs typeface="Verdana"/>
                <a:sym typeface="Verdana"/>
              </a:defRPr>
            </a:lvl3pPr>
            <a:lvl4pPr indent="-304800" lvl="3" marL="1828800" marR="0" algn="l">
              <a:lnSpc>
                <a:spcPct val="100000"/>
              </a:lnSpc>
              <a:spcBef>
                <a:spcPts val="613"/>
              </a:spcBef>
              <a:spcAft>
                <a:spcPts val="0"/>
              </a:spcAft>
              <a:buClr>
                <a:schemeClr val="lt2"/>
              </a:buClr>
              <a:buSzPts val="1200"/>
              <a:buFont typeface="Noto Sans Symbols"/>
              <a:buChar char="○"/>
              <a:defRPr b="0" i="0" sz="1200" u="none" cap="none" strike="noStrike">
                <a:solidFill>
                  <a:schemeClr val="lt1"/>
                </a:solidFill>
                <a:latin typeface="Verdana"/>
                <a:ea typeface="Verdana"/>
                <a:cs typeface="Verdana"/>
                <a:sym typeface="Verdana"/>
              </a:defRPr>
            </a:lvl4pPr>
            <a:lvl5pPr indent="-304800" lvl="4" marL="2286000" marR="0" algn="l">
              <a:lnSpc>
                <a:spcPct val="100000"/>
              </a:lnSpc>
              <a:spcBef>
                <a:spcPts val="613"/>
              </a:spcBef>
              <a:spcAft>
                <a:spcPts val="0"/>
              </a:spcAft>
              <a:buClr>
                <a:schemeClr val="lt2"/>
              </a:buClr>
              <a:buSzPts val="1200"/>
              <a:buFont typeface="Noto Sans Symbols"/>
              <a:buChar char="○"/>
              <a:defRPr b="0" i="0" sz="1200" u="none" cap="none" strike="noStrike">
                <a:solidFill>
                  <a:schemeClr val="lt1"/>
                </a:solidFill>
                <a:latin typeface="Verdana"/>
                <a:ea typeface="Verdana"/>
                <a:cs typeface="Verdana"/>
                <a:sym typeface="Verdana"/>
              </a:defRPr>
            </a:lvl5pPr>
            <a:lvl6pPr indent="-305561" lvl="5" marL="2743200" marR="0" algn="l">
              <a:lnSpc>
                <a:spcPct val="100000"/>
              </a:lnSpc>
              <a:spcBef>
                <a:spcPts val="613"/>
              </a:spcBef>
              <a:spcAft>
                <a:spcPts val="0"/>
              </a:spcAft>
              <a:buClr>
                <a:schemeClr val="lt2"/>
              </a:buClr>
              <a:buSzPts val="1212"/>
              <a:buFont typeface="Courier New"/>
              <a:buChar char="o"/>
              <a:defRPr b="0" i="0" sz="1200" u="none" cap="none" strike="noStrike">
                <a:solidFill>
                  <a:schemeClr val="lt1"/>
                </a:solidFill>
                <a:latin typeface="Verdana"/>
                <a:ea typeface="Verdana"/>
                <a:cs typeface="Verdana"/>
                <a:sym typeface="Verdana"/>
              </a:defRPr>
            </a:lvl6pPr>
            <a:lvl7pPr indent="-304800" lvl="6" marL="3200400" marR="0" algn="l">
              <a:lnSpc>
                <a:spcPct val="100000"/>
              </a:lnSpc>
              <a:spcBef>
                <a:spcPts val="240"/>
              </a:spcBef>
              <a:spcAft>
                <a:spcPts val="0"/>
              </a:spcAft>
              <a:buClr>
                <a:schemeClr val="lt2"/>
              </a:buClr>
              <a:buSzPts val="1200"/>
              <a:buFont typeface="Courier New"/>
              <a:buChar char="o"/>
              <a:defRPr b="0" i="0" sz="1200" u="none" cap="none" strike="noStrike">
                <a:solidFill>
                  <a:schemeClr val="lt1"/>
                </a:solidFill>
                <a:latin typeface="Verdana"/>
                <a:ea typeface="Verdana"/>
                <a:cs typeface="Verdana"/>
                <a:sym typeface="Verdana"/>
              </a:defRPr>
            </a:lvl7pPr>
            <a:lvl8pPr indent="-304800" lvl="7" marL="3657600" marR="0" algn="l">
              <a:lnSpc>
                <a:spcPct val="100000"/>
              </a:lnSpc>
              <a:spcBef>
                <a:spcPts val="240"/>
              </a:spcBef>
              <a:spcAft>
                <a:spcPts val="0"/>
              </a:spcAft>
              <a:buClr>
                <a:schemeClr val="lt2"/>
              </a:buClr>
              <a:buSzPts val="1200"/>
              <a:buFont typeface="Courier New"/>
              <a:buChar char="o"/>
              <a:defRPr b="0" i="0" sz="1200" u="none" cap="none" strike="noStrike">
                <a:solidFill>
                  <a:schemeClr val="lt1"/>
                </a:solidFill>
                <a:latin typeface="Verdana"/>
                <a:ea typeface="Verdana"/>
                <a:cs typeface="Verdana"/>
                <a:sym typeface="Verdana"/>
              </a:defRPr>
            </a:lvl8pPr>
            <a:lvl9pPr indent="-304800" lvl="8" marL="4114800" marR="0" algn="l">
              <a:lnSpc>
                <a:spcPct val="100000"/>
              </a:lnSpc>
              <a:spcBef>
                <a:spcPts val="240"/>
              </a:spcBef>
              <a:spcAft>
                <a:spcPts val="0"/>
              </a:spcAft>
              <a:buClr>
                <a:schemeClr val="lt2"/>
              </a:buClr>
              <a:buSzPts val="1200"/>
              <a:buFont typeface="Courier New"/>
              <a:buChar char="o"/>
              <a:defRPr b="0" i="0" sz="1200" u="none" cap="none" strike="noStrike">
                <a:solidFill>
                  <a:schemeClr val="lt1"/>
                </a:solidFill>
                <a:latin typeface="Verdana"/>
                <a:ea typeface="Verdana"/>
                <a:cs typeface="Verdana"/>
                <a:sym typeface="Verdana"/>
              </a:defRPr>
            </a:lvl9pPr>
          </a:lstStyle>
          <a:p/>
        </p:txBody>
      </p:sp>
      <p:sp>
        <p:nvSpPr>
          <p:cNvPr id="102" name="Google Shape;102;p24"/>
          <p:cNvSpPr txBox="1"/>
          <p:nvPr>
            <p:ph idx="3" type="body"/>
          </p:nvPr>
        </p:nvSpPr>
        <p:spPr>
          <a:xfrm>
            <a:off x="4755575" y="1856152"/>
            <a:ext cx="3539977" cy="590002"/>
          </a:xfrm>
          <a:prstGeom prst="rect">
            <a:avLst/>
          </a:prstGeom>
          <a:noFill/>
          <a:ln>
            <a:noFill/>
          </a:ln>
        </p:spPr>
        <p:txBody>
          <a:bodyPr anchorCtr="0" anchor="b" bIns="46700" lIns="93400" spcFirstLastPara="1" rIns="93400" wrap="square" tIns="46700">
            <a:noAutofit/>
          </a:bodyPr>
          <a:lstStyle>
            <a:lvl1pPr indent="-228600" lvl="0" marL="457200" marR="0" algn="l">
              <a:lnSpc>
                <a:spcPct val="100000"/>
              </a:lnSpc>
              <a:spcBef>
                <a:spcPts val="500"/>
              </a:spcBef>
              <a:spcAft>
                <a:spcPts val="0"/>
              </a:spcAft>
              <a:buClr>
                <a:schemeClr val="lt2"/>
              </a:buClr>
              <a:buSzPts val="2500"/>
              <a:buFont typeface="Noto Sans Symbols"/>
              <a:buNone/>
              <a:defRPr b="0" i="0" sz="2500" u="none" cap="none" strike="noStrike">
                <a:solidFill>
                  <a:schemeClr val="lt1"/>
                </a:solidFill>
                <a:latin typeface="Verdana"/>
                <a:ea typeface="Verdana"/>
                <a:cs typeface="Verdana"/>
                <a:sym typeface="Verdana"/>
              </a:defRPr>
            </a:lvl1pPr>
            <a:lvl2pPr indent="-228600" lvl="1" marL="914400" marR="0" algn="l">
              <a:lnSpc>
                <a:spcPct val="100000"/>
              </a:lnSpc>
              <a:spcBef>
                <a:spcPts val="613"/>
              </a:spcBef>
              <a:spcAft>
                <a:spcPts val="0"/>
              </a:spcAft>
              <a:buClr>
                <a:schemeClr val="lt2"/>
              </a:buClr>
              <a:buSzPts val="2000"/>
              <a:buFont typeface="Noto Sans Symbols"/>
              <a:buNone/>
              <a:defRPr b="1" i="0" sz="2000" u="none" cap="none" strike="noStrike">
                <a:solidFill>
                  <a:schemeClr val="lt1"/>
                </a:solidFill>
                <a:latin typeface="Verdana"/>
                <a:ea typeface="Verdana"/>
                <a:cs typeface="Verdana"/>
                <a:sym typeface="Verdana"/>
              </a:defRPr>
            </a:lvl2pPr>
            <a:lvl3pPr indent="-228600" lvl="2" marL="1371600" marR="0" algn="l">
              <a:lnSpc>
                <a:spcPct val="100000"/>
              </a:lnSpc>
              <a:spcBef>
                <a:spcPts val="613"/>
              </a:spcBef>
              <a:spcAft>
                <a:spcPts val="0"/>
              </a:spcAft>
              <a:buClr>
                <a:schemeClr val="lt2"/>
              </a:buClr>
              <a:buSzPts val="1800"/>
              <a:buFont typeface="Noto Sans Symbols"/>
              <a:buNone/>
              <a:defRPr b="1" i="0" sz="1800" u="none" cap="none" strike="noStrike">
                <a:solidFill>
                  <a:schemeClr val="lt1"/>
                </a:solidFill>
                <a:latin typeface="Verdana"/>
                <a:ea typeface="Verdana"/>
                <a:cs typeface="Verdana"/>
                <a:sym typeface="Verdana"/>
              </a:defRPr>
            </a:lvl3pPr>
            <a:lvl4pPr indent="-228600" lvl="3" marL="1828800" marR="0" algn="l">
              <a:lnSpc>
                <a:spcPct val="100000"/>
              </a:lnSpc>
              <a:spcBef>
                <a:spcPts val="613"/>
              </a:spcBef>
              <a:spcAft>
                <a:spcPts val="0"/>
              </a:spcAft>
              <a:buClr>
                <a:schemeClr val="lt2"/>
              </a:buClr>
              <a:buSzPts val="1600"/>
              <a:buFont typeface="Noto Sans Symbols"/>
              <a:buNone/>
              <a:defRPr b="1" i="0" sz="1600" u="none" cap="none" strike="noStrike">
                <a:solidFill>
                  <a:schemeClr val="lt1"/>
                </a:solidFill>
                <a:latin typeface="Verdana"/>
                <a:ea typeface="Verdana"/>
                <a:cs typeface="Verdana"/>
                <a:sym typeface="Verdana"/>
              </a:defRPr>
            </a:lvl4pPr>
            <a:lvl5pPr indent="-228600" lvl="4" marL="2286000" marR="0" algn="l">
              <a:lnSpc>
                <a:spcPct val="100000"/>
              </a:lnSpc>
              <a:spcBef>
                <a:spcPts val="613"/>
              </a:spcBef>
              <a:spcAft>
                <a:spcPts val="0"/>
              </a:spcAft>
              <a:buClr>
                <a:schemeClr val="lt2"/>
              </a:buClr>
              <a:buSzPts val="1600"/>
              <a:buFont typeface="Noto Sans Symbols"/>
              <a:buNone/>
              <a:defRPr b="1" i="0" sz="1600" u="none" cap="none" strike="noStrike">
                <a:solidFill>
                  <a:schemeClr val="lt1"/>
                </a:solidFill>
                <a:latin typeface="Verdana"/>
                <a:ea typeface="Verdana"/>
                <a:cs typeface="Verdana"/>
                <a:sym typeface="Verdana"/>
              </a:defRPr>
            </a:lvl5pPr>
            <a:lvl6pPr indent="-228600" lvl="5" marL="2743200" marR="0" algn="l">
              <a:lnSpc>
                <a:spcPct val="100000"/>
              </a:lnSpc>
              <a:spcBef>
                <a:spcPts val="613"/>
              </a:spcBef>
              <a:spcAft>
                <a:spcPts val="0"/>
              </a:spcAft>
              <a:buClr>
                <a:schemeClr val="lt1"/>
              </a:buClr>
              <a:buSzPts val="1600"/>
              <a:buFont typeface="Arial"/>
              <a:buNone/>
              <a:defRPr b="1" i="0" sz="1600" u="none" cap="none" strike="noStrike">
                <a:solidFill>
                  <a:schemeClr val="lt1"/>
                </a:solidFill>
                <a:latin typeface="Verdana"/>
                <a:ea typeface="Verdana"/>
                <a:cs typeface="Verdana"/>
                <a:sym typeface="Verdana"/>
              </a:defRPr>
            </a:lvl6pPr>
            <a:lvl7pPr indent="-228600" lvl="6" marL="3200400" marR="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Verdana"/>
                <a:ea typeface="Verdana"/>
                <a:cs typeface="Verdana"/>
                <a:sym typeface="Verdana"/>
              </a:defRPr>
            </a:lvl7pPr>
            <a:lvl8pPr indent="-228600" lvl="7" marL="3657600" marR="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Verdana"/>
                <a:ea typeface="Verdana"/>
                <a:cs typeface="Verdana"/>
                <a:sym typeface="Verdana"/>
              </a:defRPr>
            </a:lvl8pPr>
            <a:lvl9pPr indent="-228600" lvl="8" marL="4114800" marR="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Verdana"/>
                <a:ea typeface="Verdana"/>
                <a:cs typeface="Verdana"/>
                <a:sym typeface="Verdana"/>
              </a:defRPr>
            </a:lvl9pPr>
          </a:lstStyle>
          <a:p/>
        </p:txBody>
      </p:sp>
      <p:sp>
        <p:nvSpPr>
          <p:cNvPr id="103" name="Google Shape;103;p24"/>
          <p:cNvSpPr txBox="1"/>
          <p:nvPr>
            <p:ph idx="4" type="body"/>
          </p:nvPr>
        </p:nvSpPr>
        <p:spPr>
          <a:xfrm>
            <a:off x="4755575" y="2446154"/>
            <a:ext cx="3539977" cy="3554639"/>
          </a:xfrm>
          <a:prstGeom prst="rect">
            <a:avLst/>
          </a:prstGeom>
          <a:noFill/>
          <a:ln>
            <a:noFill/>
          </a:ln>
        </p:spPr>
        <p:txBody>
          <a:bodyPr anchorCtr="0" anchor="ctr" bIns="46700" lIns="93400" spcFirstLastPara="1" rIns="93400" wrap="square" tIns="46700">
            <a:noAutofit/>
          </a:bodyPr>
          <a:lstStyle>
            <a:lvl1pPr indent="-342900" lvl="0" marL="457200" marR="0" algn="l">
              <a:lnSpc>
                <a:spcPct val="100000"/>
              </a:lnSpc>
              <a:spcBef>
                <a:spcPts val="360"/>
              </a:spcBef>
              <a:spcAft>
                <a:spcPts val="0"/>
              </a:spcAft>
              <a:buClr>
                <a:schemeClr val="lt2"/>
              </a:buClr>
              <a:buSzPts val="1800"/>
              <a:buFont typeface="Noto Sans Symbols"/>
              <a:buChar char="○"/>
              <a:defRPr b="0" i="0" sz="1800" u="none" cap="none" strike="noStrike">
                <a:solidFill>
                  <a:schemeClr val="lt1"/>
                </a:solidFill>
                <a:latin typeface="Verdana"/>
                <a:ea typeface="Verdana"/>
                <a:cs typeface="Verdana"/>
                <a:sym typeface="Verdana"/>
              </a:defRPr>
            </a:lvl1pPr>
            <a:lvl2pPr indent="-330200" lvl="1" marL="914400" marR="0" algn="l">
              <a:lnSpc>
                <a:spcPct val="100000"/>
              </a:lnSpc>
              <a:spcBef>
                <a:spcPts val="613"/>
              </a:spcBef>
              <a:spcAft>
                <a:spcPts val="0"/>
              </a:spcAft>
              <a:buClr>
                <a:schemeClr val="lt2"/>
              </a:buClr>
              <a:buSzPts val="1600"/>
              <a:buFont typeface="Noto Sans Symbols"/>
              <a:buChar char="○"/>
              <a:defRPr b="0" i="0" sz="1600" u="none" cap="none" strike="noStrike">
                <a:solidFill>
                  <a:schemeClr val="lt1"/>
                </a:solidFill>
                <a:latin typeface="Verdana"/>
                <a:ea typeface="Verdana"/>
                <a:cs typeface="Verdana"/>
                <a:sym typeface="Verdana"/>
              </a:defRPr>
            </a:lvl2pPr>
            <a:lvl3pPr indent="-317500" lvl="2" marL="1371600" marR="0" algn="l">
              <a:lnSpc>
                <a:spcPct val="100000"/>
              </a:lnSpc>
              <a:spcBef>
                <a:spcPts val="613"/>
              </a:spcBef>
              <a:spcAft>
                <a:spcPts val="0"/>
              </a:spcAft>
              <a:buClr>
                <a:schemeClr val="lt2"/>
              </a:buClr>
              <a:buSzPts val="1400"/>
              <a:buFont typeface="Noto Sans Symbols"/>
              <a:buChar char="○"/>
              <a:defRPr b="0" i="0" sz="1400" u="none" cap="none" strike="noStrike">
                <a:solidFill>
                  <a:schemeClr val="lt1"/>
                </a:solidFill>
                <a:latin typeface="Verdana"/>
                <a:ea typeface="Verdana"/>
                <a:cs typeface="Verdana"/>
                <a:sym typeface="Verdana"/>
              </a:defRPr>
            </a:lvl3pPr>
            <a:lvl4pPr indent="-304800" lvl="3" marL="1828800" marR="0" algn="l">
              <a:lnSpc>
                <a:spcPct val="100000"/>
              </a:lnSpc>
              <a:spcBef>
                <a:spcPts val="613"/>
              </a:spcBef>
              <a:spcAft>
                <a:spcPts val="0"/>
              </a:spcAft>
              <a:buClr>
                <a:schemeClr val="lt2"/>
              </a:buClr>
              <a:buSzPts val="1200"/>
              <a:buFont typeface="Noto Sans Symbols"/>
              <a:buChar char="○"/>
              <a:defRPr b="0" i="0" sz="1200" u="none" cap="none" strike="noStrike">
                <a:solidFill>
                  <a:schemeClr val="lt1"/>
                </a:solidFill>
                <a:latin typeface="Verdana"/>
                <a:ea typeface="Verdana"/>
                <a:cs typeface="Verdana"/>
                <a:sym typeface="Verdana"/>
              </a:defRPr>
            </a:lvl4pPr>
            <a:lvl5pPr indent="-304800" lvl="4" marL="2286000" marR="0" algn="l">
              <a:lnSpc>
                <a:spcPct val="100000"/>
              </a:lnSpc>
              <a:spcBef>
                <a:spcPts val="613"/>
              </a:spcBef>
              <a:spcAft>
                <a:spcPts val="0"/>
              </a:spcAft>
              <a:buClr>
                <a:schemeClr val="lt2"/>
              </a:buClr>
              <a:buSzPts val="1200"/>
              <a:buFont typeface="Noto Sans Symbols"/>
              <a:buChar char="○"/>
              <a:defRPr b="0" i="0" sz="1200" u="none" cap="none" strike="noStrike">
                <a:solidFill>
                  <a:schemeClr val="lt1"/>
                </a:solidFill>
                <a:latin typeface="Verdana"/>
                <a:ea typeface="Verdana"/>
                <a:cs typeface="Verdana"/>
                <a:sym typeface="Verdana"/>
              </a:defRPr>
            </a:lvl5pPr>
            <a:lvl6pPr indent="-305561" lvl="5" marL="2743200" marR="0" algn="l">
              <a:lnSpc>
                <a:spcPct val="100000"/>
              </a:lnSpc>
              <a:spcBef>
                <a:spcPts val="613"/>
              </a:spcBef>
              <a:spcAft>
                <a:spcPts val="0"/>
              </a:spcAft>
              <a:buClr>
                <a:schemeClr val="lt2"/>
              </a:buClr>
              <a:buSzPts val="1212"/>
              <a:buFont typeface="Courier New"/>
              <a:buChar char="o"/>
              <a:defRPr b="0" i="0" sz="1200" u="none" cap="none" strike="noStrike">
                <a:solidFill>
                  <a:schemeClr val="lt1"/>
                </a:solidFill>
                <a:latin typeface="Verdana"/>
                <a:ea typeface="Verdana"/>
                <a:cs typeface="Verdana"/>
                <a:sym typeface="Verdana"/>
              </a:defRPr>
            </a:lvl6pPr>
            <a:lvl7pPr indent="-304800" lvl="6" marL="3200400" marR="0" algn="l">
              <a:lnSpc>
                <a:spcPct val="100000"/>
              </a:lnSpc>
              <a:spcBef>
                <a:spcPts val="240"/>
              </a:spcBef>
              <a:spcAft>
                <a:spcPts val="0"/>
              </a:spcAft>
              <a:buClr>
                <a:schemeClr val="lt2"/>
              </a:buClr>
              <a:buSzPts val="1200"/>
              <a:buFont typeface="Courier New"/>
              <a:buChar char="o"/>
              <a:defRPr b="0" i="0" sz="1200" u="none" cap="none" strike="noStrike">
                <a:solidFill>
                  <a:schemeClr val="lt1"/>
                </a:solidFill>
                <a:latin typeface="Verdana"/>
                <a:ea typeface="Verdana"/>
                <a:cs typeface="Verdana"/>
                <a:sym typeface="Verdana"/>
              </a:defRPr>
            </a:lvl7pPr>
            <a:lvl8pPr indent="-304800" lvl="7" marL="3657600" marR="0" algn="l">
              <a:lnSpc>
                <a:spcPct val="100000"/>
              </a:lnSpc>
              <a:spcBef>
                <a:spcPts val="240"/>
              </a:spcBef>
              <a:spcAft>
                <a:spcPts val="0"/>
              </a:spcAft>
              <a:buClr>
                <a:schemeClr val="lt2"/>
              </a:buClr>
              <a:buSzPts val="1200"/>
              <a:buFont typeface="Courier New"/>
              <a:buChar char="o"/>
              <a:defRPr b="0" i="0" sz="1200" u="none" cap="none" strike="noStrike">
                <a:solidFill>
                  <a:schemeClr val="lt1"/>
                </a:solidFill>
                <a:latin typeface="Verdana"/>
                <a:ea typeface="Verdana"/>
                <a:cs typeface="Verdana"/>
                <a:sym typeface="Verdana"/>
              </a:defRPr>
            </a:lvl8pPr>
            <a:lvl9pPr indent="-304800" lvl="8" marL="4114800" marR="0" algn="l">
              <a:lnSpc>
                <a:spcPct val="100000"/>
              </a:lnSpc>
              <a:spcBef>
                <a:spcPts val="240"/>
              </a:spcBef>
              <a:spcAft>
                <a:spcPts val="0"/>
              </a:spcAft>
              <a:buClr>
                <a:schemeClr val="lt2"/>
              </a:buClr>
              <a:buSzPts val="1200"/>
              <a:buFont typeface="Courier New"/>
              <a:buChar char="o"/>
              <a:defRPr b="0" i="0" sz="1200" u="none" cap="none" strike="noStrike">
                <a:solidFill>
                  <a:schemeClr val="lt1"/>
                </a:solidFill>
                <a:latin typeface="Verdana"/>
                <a:ea typeface="Verdana"/>
                <a:cs typeface="Verdana"/>
                <a:sym typeface="Verdana"/>
              </a:defRPr>
            </a:lvl9pPr>
          </a:lstStyle>
          <a:p/>
        </p:txBody>
      </p:sp>
      <p:sp>
        <p:nvSpPr>
          <p:cNvPr id="104" name="Google Shape;104;p24"/>
          <p:cNvSpPr txBox="1"/>
          <p:nvPr>
            <p:ph idx="10" type="dt"/>
          </p:nvPr>
        </p:nvSpPr>
        <p:spPr>
          <a:xfrm>
            <a:off x="6564750" y="6093717"/>
            <a:ext cx="2175828" cy="373831"/>
          </a:xfrm>
          <a:prstGeom prst="rect">
            <a:avLst/>
          </a:prstGeom>
          <a:noFill/>
          <a:ln>
            <a:noFill/>
          </a:ln>
        </p:spPr>
        <p:txBody>
          <a:bodyPr anchorCtr="0" anchor="b" bIns="46700" lIns="93400" spcFirstLastPara="1" rIns="93400" wrap="square" tIns="46700">
            <a:noAutofit/>
          </a:bodyPr>
          <a:lstStyle>
            <a:lvl1pPr lvl="0" marR="0" algn="r">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105" name="Google Shape;105;p24"/>
          <p:cNvSpPr txBox="1"/>
          <p:nvPr>
            <p:ph idx="11" type="ftr"/>
          </p:nvPr>
        </p:nvSpPr>
        <p:spPr>
          <a:xfrm>
            <a:off x="1204318" y="6093717"/>
            <a:ext cx="5360432" cy="373831"/>
          </a:xfrm>
          <a:prstGeom prst="rect">
            <a:avLst/>
          </a:prstGeom>
          <a:noFill/>
          <a:ln>
            <a:noFill/>
          </a:ln>
        </p:spPr>
        <p:txBody>
          <a:bodyPr anchorCtr="0" anchor="b" bIns="46700" lIns="93400" spcFirstLastPara="1" rIns="93400" wrap="square" tIns="46700">
            <a:noAutofit/>
          </a:bodyPr>
          <a:lstStyle>
            <a:lvl1pPr lvl="0" marR="0" algn="l">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106" name="Google Shape;106;p24"/>
          <p:cNvSpPr txBox="1"/>
          <p:nvPr>
            <p:ph idx="12" type="sldNum"/>
          </p:nvPr>
        </p:nvSpPr>
        <p:spPr>
          <a:xfrm>
            <a:off x="583992" y="6093717"/>
            <a:ext cx="620326" cy="373831"/>
          </a:xfrm>
          <a:prstGeom prst="rect">
            <a:avLst/>
          </a:prstGeom>
          <a:noFill/>
          <a:ln>
            <a:noFill/>
          </a:ln>
        </p:spPr>
        <p:txBody>
          <a:bodyPr anchorCtr="0" anchor="b" bIns="46700" lIns="93400" spcFirstLastPara="1" rIns="93400" wrap="square" tIns="467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7" name="Shape 107"/>
        <p:cNvGrpSpPr/>
        <p:nvPr/>
      </p:nvGrpSpPr>
      <p:grpSpPr>
        <a:xfrm>
          <a:off x="0" y="0"/>
          <a:ext cx="0" cy="0"/>
          <a:chOff x="0" y="0"/>
          <a:chExt cx="0" cy="0"/>
        </a:xfrm>
      </p:grpSpPr>
      <p:sp>
        <p:nvSpPr>
          <p:cNvPr id="108" name="Google Shape;108;p25"/>
          <p:cNvSpPr txBox="1"/>
          <p:nvPr>
            <p:ph type="title"/>
          </p:nvPr>
        </p:nvSpPr>
        <p:spPr>
          <a:xfrm>
            <a:off x="1029421" y="691836"/>
            <a:ext cx="7266131" cy="946517"/>
          </a:xfrm>
          <a:prstGeom prst="rect">
            <a:avLst/>
          </a:prstGeom>
          <a:noFill/>
          <a:ln>
            <a:noFill/>
          </a:ln>
        </p:spPr>
        <p:txBody>
          <a:bodyPr anchorCtr="0" anchor="ctr" bIns="46700" lIns="93400" spcFirstLastPara="1" rIns="93400" wrap="square" tIns="46700">
            <a:noAutofit/>
          </a:bodyPr>
          <a:lstStyle>
            <a:lvl1pPr lvl="0" marR="0" algn="l">
              <a:lnSpc>
                <a:spcPct val="100000"/>
              </a:lnSpc>
              <a:spcBef>
                <a:spcPts val="0"/>
              </a:spcBef>
              <a:spcAft>
                <a:spcPts val="0"/>
              </a:spcAft>
              <a:buClr>
                <a:schemeClr val="lt1"/>
              </a:buClr>
              <a:buSzPts val="3300"/>
              <a:buFont typeface="Verdana"/>
              <a:buNone/>
              <a:defRPr b="0" i="0" sz="33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2"/>
                </a:solidFill>
              </a:defRPr>
            </a:lvl2pPr>
            <a:lvl3pPr lvl="2" marR="0" algn="l">
              <a:lnSpc>
                <a:spcPct val="100000"/>
              </a:lnSpc>
              <a:spcBef>
                <a:spcPts val="0"/>
              </a:spcBef>
              <a:spcAft>
                <a:spcPts val="0"/>
              </a:spcAft>
              <a:buSzPts val="1400"/>
              <a:buNone/>
              <a:defRPr b="0" i="0" sz="1800" u="none" cap="none" strike="noStrike">
                <a:solidFill>
                  <a:schemeClr val="lt2"/>
                </a:solidFill>
              </a:defRPr>
            </a:lvl3pPr>
            <a:lvl4pPr lvl="3" marR="0" algn="l">
              <a:lnSpc>
                <a:spcPct val="100000"/>
              </a:lnSpc>
              <a:spcBef>
                <a:spcPts val="0"/>
              </a:spcBef>
              <a:spcAft>
                <a:spcPts val="0"/>
              </a:spcAft>
              <a:buSzPts val="1400"/>
              <a:buNone/>
              <a:defRPr b="0" i="0" sz="1800" u="none" cap="none" strike="noStrike">
                <a:solidFill>
                  <a:schemeClr val="lt2"/>
                </a:solidFill>
              </a:defRPr>
            </a:lvl4pPr>
            <a:lvl5pPr lvl="4" marR="0" algn="l">
              <a:lnSpc>
                <a:spcPct val="100000"/>
              </a:lnSpc>
              <a:spcBef>
                <a:spcPts val="0"/>
              </a:spcBef>
              <a:spcAft>
                <a:spcPts val="0"/>
              </a:spcAft>
              <a:buSzPts val="1400"/>
              <a:buNone/>
              <a:defRPr b="0" i="0" sz="1800" u="none" cap="none" strike="noStrike">
                <a:solidFill>
                  <a:schemeClr val="lt2"/>
                </a:solidFill>
              </a:defRPr>
            </a:lvl5pPr>
            <a:lvl6pPr lvl="5" marR="0" algn="l">
              <a:lnSpc>
                <a:spcPct val="100000"/>
              </a:lnSpc>
              <a:spcBef>
                <a:spcPts val="0"/>
              </a:spcBef>
              <a:spcAft>
                <a:spcPts val="0"/>
              </a:spcAft>
              <a:buSzPts val="1400"/>
              <a:buNone/>
              <a:defRPr b="0" i="0" sz="1800" u="none" cap="none" strike="noStrike">
                <a:solidFill>
                  <a:schemeClr val="lt2"/>
                </a:solidFill>
              </a:defRPr>
            </a:lvl6pPr>
            <a:lvl7pPr lvl="6" marR="0" algn="l">
              <a:lnSpc>
                <a:spcPct val="100000"/>
              </a:lnSpc>
              <a:spcBef>
                <a:spcPts val="0"/>
              </a:spcBef>
              <a:spcAft>
                <a:spcPts val="0"/>
              </a:spcAft>
              <a:buSzPts val="1400"/>
              <a:buNone/>
              <a:defRPr b="0" i="0" sz="1800" u="none" cap="none" strike="noStrike">
                <a:solidFill>
                  <a:schemeClr val="lt2"/>
                </a:solidFill>
              </a:defRPr>
            </a:lvl7pPr>
            <a:lvl8pPr lvl="7" marR="0" algn="l">
              <a:lnSpc>
                <a:spcPct val="100000"/>
              </a:lnSpc>
              <a:spcBef>
                <a:spcPts val="0"/>
              </a:spcBef>
              <a:spcAft>
                <a:spcPts val="0"/>
              </a:spcAft>
              <a:buSzPts val="1400"/>
              <a:buNone/>
              <a:defRPr b="0" i="0" sz="1800" u="none" cap="none" strike="noStrike">
                <a:solidFill>
                  <a:schemeClr val="lt2"/>
                </a:solidFill>
              </a:defRPr>
            </a:lvl8pPr>
            <a:lvl9pPr lvl="8" marR="0" algn="l">
              <a:lnSpc>
                <a:spcPct val="100000"/>
              </a:lnSpc>
              <a:spcBef>
                <a:spcPts val="0"/>
              </a:spcBef>
              <a:spcAft>
                <a:spcPts val="0"/>
              </a:spcAft>
              <a:buSzPts val="1400"/>
              <a:buNone/>
              <a:defRPr b="0" i="0" sz="1800" u="none" cap="none" strike="noStrike">
                <a:solidFill>
                  <a:schemeClr val="lt2"/>
                </a:solidFill>
              </a:defRPr>
            </a:lvl9pPr>
          </a:lstStyle>
          <a:p/>
        </p:txBody>
      </p:sp>
      <p:sp>
        <p:nvSpPr>
          <p:cNvPr id="109" name="Google Shape;109;p25"/>
          <p:cNvSpPr txBox="1"/>
          <p:nvPr>
            <p:ph idx="10" type="dt"/>
          </p:nvPr>
        </p:nvSpPr>
        <p:spPr>
          <a:xfrm>
            <a:off x="6564750" y="6093717"/>
            <a:ext cx="2175828" cy="373831"/>
          </a:xfrm>
          <a:prstGeom prst="rect">
            <a:avLst/>
          </a:prstGeom>
          <a:noFill/>
          <a:ln>
            <a:noFill/>
          </a:ln>
        </p:spPr>
        <p:txBody>
          <a:bodyPr anchorCtr="0" anchor="b" bIns="46700" lIns="93400" spcFirstLastPara="1" rIns="93400" wrap="square" tIns="46700">
            <a:noAutofit/>
          </a:bodyPr>
          <a:lstStyle>
            <a:lvl1pPr lvl="0" marR="0" algn="r">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110" name="Google Shape;110;p25"/>
          <p:cNvSpPr txBox="1"/>
          <p:nvPr>
            <p:ph idx="11" type="ftr"/>
          </p:nvPr>
        </p:nvSpPr>
        <p:spPr>
          <a:xfrm>
            <a:off x="1204318" y="6093717"/>
            <a:ext cx="5360432" cy="373831"/>
          </a:xfrm>
          <a:prstGeom prst="rect">
            <a:avLst/>
          </a:prstGeom>
          <a:noFill/>
          <a:ln>
            <a:noFill/>
          </a:ln>
        </p:spPr>
        <p:txBody>
          <a:bodyPr anchorCtr="0" anchor="b" bIns="46700" lIns="93400" spcFirstLastPara="1" rIns="93400" wrap="square" tIns="46700">
            <a:noAutofit/>
          </a:bodyPr>
          <a:lstStyle>
            <a:lvl1pPr lvl="0" marR="0" algn="l">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111" name="Google Shape;111;p25"/>
          <p:cNvSpPr txBox="1"/>
          <p:nvPr>
            <p:ph idx="12" type="sldNum"/>
          </p:nvPr>
        </p:nvSpPr>
        <p:spPr>
          <a:xfrm>
            <a:off x="583992" y="6093717"/>
            <a:ext cx="620326" cy="373831"/>
          </a:xfrm>
          <a:prstGeom prst="rect">
            <a:avLst/>
          </a:prstGeom>
          <a:noFill/>
          <a:ln>
            <a:noFill/>
          </a:ln>
        </p:spPr>
        <p:txBody>
          <a:bodyPr anchorCtr="0" anchor="b" bIns="46700" lIns="93400" spcFirstLastPara="1" rIns="93400" wrap="square" tIns="467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2" name="Shape 112"/>
        <p:cNvGrpSpPr/>
        <p:nvPr/>
      </p:nvGrpSpPr>
      <p:grpSpPr>
        <a:xfrm>
          <a:off x="0" y="0"/>
          <a:ext cx="0" cy="0"/>
          <a:chOff x="0" y="0"/>
          <a:chExt cx="0" cy="0"/>
        </a:xfrm>
      </p:grpSpPr>
      <p:sp>
        <p:nvSpPr>
          <p:cNvPr id="113" name="Google Shape;113;p26"/>
          <p:cNvSpPr txBox="1"/>
          <p:nvPr>
            <p:ph idx="10" type="dt"/>
          </p:nvPr>
        </p:nvSpPr>
        <p:spPr>
          <a:xfrm>
            <a:off x="6564750" y="6093717"/>
            <a:ext cx="2175828" cy="373831"/>
          </a:xfrm>
          <a:prstGeom prst="rect">
            <a:avLst/>
          </a:prstGeom>
          <a:noFill/>
          <a:ln>
            <a:noFill/>
          </a:ln>
        </p:spPr>
        <p:txBody>
          <a:bodyPr anchorCtr="0" anchor="b" bIns="46700" lIns="93400" spcFirstLastPara="1" rIns="93400" wrap="square" tIns="46700">
            <a:noAutofit/>
          </a:bodyPr>
          <a:lstStyle>
            <a:lvl1pPr lvl="0" marR="0" algn="r">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114" name="Google Shape;114;p26"/>
          <p:cNvSpPr txBox="1"/>
          <p:nvPr>
            <p:ph idx="11" type="ftr"/>
          </p:nvPr>
        </p:nvSpPr>
        <p:spPr>
          <a:xfrm>
            <a:off x="1204318" y="6093717"/>
            <a:ext cx="5360432" cy="373831"/>
          </a:xfrm>
          <a:prstGeom prst="rect">
            <a:avLst/>
          </a:prstGeom>
          <a:noFill/>
          <a:ln>
            <a:noFill/>
          </a:ln>
        </p:spPr>
        <p:txBody>
          <a:bodyPr anchorCtr="0" anchor="b" bIns="46700" lIns="93400" spcFirstLastPara="1" rIns="93400" wrap="square" tIns="46700">
            <a:noAutofit/>
          </a:bodyPr>
          <a:lstStyle>
            <a:lvl1pPr lvl="0" marR="0" algn="l">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115" name="Google Shape;115;p26"/>
          <p:cNvSpPr txBox="1"/>
          <p:nvPr>
            <p:ph idx="12" type="sldNum"/>
          </p:nvPr>
        </p:nvSpPr>
        <p:spPr>
          <a:xfrm>
            <a:off x="583992" y="6093717"/>
            <a:ext cx="620326" cy="373831"/>
          </a:xfrm>
          <a:prstGeom prst="rect">
            <a:avLst/>
          </a:prstGeom>
          <a:noFill/>
          <a:ln>
            <a:noFill/>
          </a:ln>
        </p:spPr>
        <p:txBody>
          <a:bodyPr anchorCtr="0" anchor="b" bIns="46700" lIns="93400" spcFirstLastPara="1" rIns="93400" wrap="square" tIns="467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6" name="Shape 116"/>
        <p:cNvGrpSpPr/>
        <p:nvPr/>
      </p:nvGrpSpPr>
      <p:grpSpPr>
        <a:xfrm>
          <a:off x="0" y="0"/>
          <a:ext cx="0" cy="0"/>
          <a:chOff x="0" y="0"/>
          <a:chExt cx="0" cy="0"/>
        </a:xfrm>
      </p:grpSpPr>
      <p:sp>
        <p:nvSpPr>
          <p:cNvPr id="117" name="Google Shape;117;p27"/>
          <p:cNvSpPr txBox="1"/>
          <p:nvPr>
            <p:ph type="title"/>
          </p:nvPr>
        </p:nvSpPr>
        <p:spPr>
          <a:xfrm>
            <a:off x="1029420" y="456723"/>
            <a:ext cx="2713309" cy="1214135"/>
          </a:xfrm>
          <a:prstGeom prst="rect">
            <a:avLst/>
          </a:prstGeom>
          <a:noFill/>
          <a:ln>
            <a:noFill/>
          </a:ln>
        </p:spPr>
        <p:txBody>
          <a:bodyPr anchorCtr="0" anchor="b" bIns="46700" lIns="93400" spcFirstLastPara="1" rIns="93400" wrap="square" tIns="46700">
            <a:noAutofit/>
          </a:bodyPr>
          <a:lstStyle>
            <a:lvl1pPr lvl="0" marR="0" algn="l">
              <a:lnSpc>
                <a:spcPct val="100000"/>
              </a:lnSpc>
              <a:spcBef>
                <a:spcPts val="0"/>
              </a:spcBef>
              <a:spcAft>
                <a:spcPts val="0"/>
              </a:spcAft>
              <a:buClr>
                <a:schemeClr val="lt1"/>
              </a:buClr>
              <a:buSzPts val="2500"/>
              <a:buFont typeface="Verdana"/>
              <a:buNone/>
              <a:defRPr b="0" i="0" sz="25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2"/>
                </a:solidFill>
              </a:defRPr>
            </a:lvl2pPr>
            <a:lvl3pPr lvl="2" marR="0" algn="l">
              <a:lnSpc>
                <a:spcPct val="100000"/>
              </a:lnSpc>
              <a:spcBef>
                <a:spcPts val="0"/>
              </a:spcBef>
              <a:spcAft>
                <a:spcPts val="0"/>
              </a:spcAft>
              <a:buSzPts val="1400"/>
              <a:buNone/>
              <a:defRPr b="0" i="0" sz="1800" u="none" cap="none" strike="noStrike">
                <a:solidFill>
                  <a:schemeClr val="lt2"/>
                </a:solidFill>
              </a:defRPr>
            </a:lvl3pPr>
            <a:lvl4pPr lvl="3" marR="0" algn="l">
              <a:lnSpc>
                <a:spcPct val="100000"/>
              </a:lnSpc>
              <a:spcBef>
                <a:spcPts val="0"/>
              </a:spcBef>
              <a:spcAft>
                <a:spcPts val="0"/>
              </a:spcAft>
              <a:buSzPts val="1400"/>
              <a:buNone/>
              <a:defRPr b="0" i="0" sz="1800" u="none" cap="none" strike="noStrike">
                <a:solidFill>
                  <a:schemeClr val="lt2"/>
                </a:solidFill>
              </a:defRPr>
            </a:lvl4pPr>
            <a:lvl5pPr lvl="4" marR="0" algn="l">
              <a:lnSpc>
                <a:spcPct val="100000"/>
              </a:lnSpc>
              <a:spcBef>
                <a:spcPts val="0"/>
              </a:spcBef>
              <a:spcAft>
                <a:spcPts val="0"/>
              </a:spcAft>
              <a:buSzPts val="1400"/>
              <a:buNone/>
              <a:defRPr b="0" i="0" sz="1800" u="none" cap="none" strike="noStrike">
                <a:solidFill>
                  <a:schemeClr val="lt2"/>
                </a:solidFill>
              </a:defRPr>
            </a:lvl5pPr>
            <a:lvl6pPr lvl="5" marR="0" algn="l">
              <a:lnSpc>
                <a:spcPct val="100000"/>
              </a:lnSpc>
              <a:spcBef>
                <a:spcPts val="0"/>
              </a:spcBef>
              <a:spcAft>
                <a:spcPts val="0"/>
              </a:spcAft>
              <a:buSzPts val="1400"/>
              <a:buNone/>
              <a:defRPr b="0" i="0" sz="1800" u="none" cap="none" strike="noStrike">
                <a:solidFill>
                  <a:schemeClr val="lt2"/>
                </a:solidFill>
              </a:defRPr>
            </a:lvl6pPr>
            <a:lvl7pPr lvl="6" marR="0" algn="l">
              <a:lnSpc>
                <a:spcPct val="100000"/>
              </a:lnSpc>
              <a:spcBef>
                <a:spcPts val="0"/>
              </a:spcBef>
              <a:spcAft>
                <a:spcPts val="0"/>
              </a:spcAft>
              <a:buSzPts val="1400"/>
              <a:buNone/>
              <a:defRPr b="0" i="0" sz="1800" u="none" cap="none" strike="noStrike">
                <a:solidFill>
                  <a:schemeClr val="lt2"/>
                </a:solidFill>
              </a:defRPr>
            </a:lvl7pPr>
            <a:lvl8pPr lvl="7" marR="0" algn="l">
              <a:lnSpc>
                <a:spcPct val="100000"/>
              </a:lnSpc>
              <a:spcBef>
                <a:spcPts val="0"/>
              </a:spcBef>
              <a:spcAft>
                <a:spcPts val="0"/>
              </a:spcAft>
              <a:buSzPts val="1400"/>
              <a:buNone/>
              <a:defRPr b="0" i="0" sz="1800" u="none" cap="none" strike="noStrike">
                <a:solidFill>
                  <a:schemeClr val="lt2"/>
                </a:solidFill>
              </a:defRPr>
            </a:lvl8pPr>
            <a:lvl9pPr lvl="8" marR="0" algn="l">
              <a:lnSpc>
                <a:spcPct val="100000"/>
              </a:lnSpc>
              <a:spcBef>
                <a:spcPts val="0"/>
              </a:spcBef>
              <a:spcAft>
                <a:spcPts val="0"/>
              </a:spcAft>
              <a:buSzPts val="1400"/>
              <a:buNone/>
              <a:defRPr b="0" i="0" sz="1800" u="none" cap="none" strike="noStrike">
                <a:solidFill>
                  <a:schemeClr val="lt2"/>
                </a:solidFill>
              </a:defRPr>
            </a:lvl9pPr>
          </a:lstStyle>
          <a:p/>
        </p:txBody>
      </p:sp>
      <p:sp>
        <p:nvSpPr>
          <p:cNvPr id="118" name="Google Shape;118;p27"/>
          <p:cNvSpPr txBox="1"/>
          <p:nvPr>
            <p:ph idx="1" type="body"/>
          </p:nvPr>
        </p:nvSpPr>
        <p:spPr>
          <a:xfrm>
            <a:off x="3928905" y="456723"/>
            <a:ext cx="4364575" cy="5544070"/>
          </a:xfrm>
          <a:prstGeom prst="rect">
            <a:avLst/>
          </a:prstGeom>
          <a:noFill/>
          <a:ln>
            <a:noFill/>
          </a:ln>
        </p:spPr>
        <p:txBody>
          <a:bodyPr anchorCtr="0" anchor="ctr" bIns="46700" lIns="93400" spcFirstLastPara="1" rIns="93400" wrap="square" tIns="46700">
            <a:noAutofit/>
          </a:bodyPr>
          <a:lstStyle>
            <a:lvl1pPr indent="-342900" lvl="0" marL="457200" marR="0" algn="l">
              <a:lnSpc>
                <a:spcPct val="100000"/>
              </a:lnSpc>
              <a:spcBef>
                <a:spcPts val="360"/>
              </a:spcBef>
              <a:spcAft>
                <a:spcPts val="0"/>
              </a:spcAft>
              <a:buClr>
                <a:schemeClr val="lt2"/>
              </a:buClr>
              <a:buSzPts val="1800"/>
              <a:buFont typeface="Noto Sans Symbols"/>
              <a:buChar char="○"/>
              <a:defRPr b="0" i="0" sz="1800" u="none" cap="none" strike="noStrike">
                <a:solidFill>
                  <a:schemeClr val="lt1"/>
                </a:solidFill>
                <a:latin typeface="Verdana"/>
                <a:ea typeface="Verdana"/>
                <a:cs typeface="Verdana"/>
                <a:sym typeface="Verdana"/>
              </a:defRPr>
            </a:lvl1pPr>
            <a:lvl2pPr indent="-330200" lvl="1" marL="914400" marR="0" algn="l">
              <a:lnSpc>
                <a:spcPct val="100000"/>
              </a:lnSpc>
              <a:spcBef>
                <a:spcPts val="613"/>
              </a:spcBef>
              <a:spcAft>
                <a:spcPts val="0"/>
              </a:spcAft>
              <a:buClr>
                <a:schemeClr val="lt2"/>
              </a:buClr>
              <a:buSzPts val="1600"/>
              <a:buFont typeface="Noto Sans Symbols"/>
              <a:buChar char="○"/>
              <a:defRPr b="0" i="0" sz="1600" u="none" cap="none" strike="noStrike">
                <a:solidFill>
                  <a:schemeClr val="lt1"/>
                </a:solidFill>
                <a:latin typeface="Verdana"/>
                <a:ea typeface="Verdana"/>
                <a:cs typeface="Verdana"/>
                <a:sym typeface="Verdana"/>
              </a:defRPr>
            </a:lvl2pPr>
            <a:lvl3pPr indent="-317500" lvl="2" marL="1371600" marR="0" algn="l">
              <a:lnSpc>
                <a:spcPct val="100000"/>
              </a:lnSpc>
              <a:spcBef>
                <a:spcPts val="613"/>
              </a:spcBef>
              <a:spcAft>
                <a:spcPts val="0"/>
              </a:spcAft>
              <a:buClr>
                <a:schemeClr val="lt2"/>
              </a:buClr>
              <a:buSzPts val="1400"/>
              <a:buFont typeface="Noto Sans Symbols"/>
              <a:buChar char="○"/>
              <a:defRPr b="0" i="0" sz="1400" u="none" cap="none" strike="noStrike">
                <a:solidFill>
                  <a:schemeClr val="lt1"/>
                </a:solidFill>
                <a:latin typeface="Verdana"/>
                <a:ea typeface="Verdana"/>
                <a:cs typeface="Verdana"/>
                <a:sym typeface="Verdana"/>
              </a:defRPr>
            </a:lvl3pPr>
            <a:lvl4pPr indent="-304800" lvl="3" marL="1828800" marR="0" algn="l">
              <a:lnSpc>
                <a:spcPct val="100000"/>
              </a:lnSpc>
              <a:spcBef>
                <a:spcPts val="613"/>
              </a:spcBef>
              <a:spcAft>
                <a:spcPts val="0"/>
              </a:spcAft>
              <a:buClr>
                <a:schemeClr val="lt2"/>
              </a:buClr>
              <a:buSzPts val="1200"/>
              <a:buFont typeface="Noto Sans Symbols"/>
              <a:buChar char="○"/>
              <a:defRPr b="0" i="0" sz="1200" u="none" cap="none" strike="noStrike">
                <a:solidFill>
                  <a:schemeClr val="lt1"/>
                </a:solidFill>
                <a:latin typeface="Verdana"/>
                <a:ea typeface="Verdana"/>
                <a:cs typeface="Verdana"/>
                <a:sym typeface="Verdana"/>
              </a:defRPr>
            </a:lvl4pPr>
            <a:lvl5pPr indent="-304800" lvl="4" marL="2286000" marR="0" algn="l">
              <a:lnSpc>
                <a:spcPct val="100000"/>
              </a:lnSpc>
              <a:spcBef>
                <a:spcPts val="613"/>
              </a:spcBef>
              <a:spcAft>
                <a:spcPts val="0"/>
              </a:spcAft>
              <a:buClr>
                <a:schemeClr val="lt2"/>
              </a:buClr>
              <a:buSzPts val="1200"/>
              <a:buFont typeface="Noto Sans Symbols"/>
              <a:buChar char="○"/>
              <a:defRPr b="0" i="0" sz="1200" u="none" cap="none" strike="noStrike">
                <a:solidFill>
                  <a:schemeClr val="lt1"/>
                </a:solidFill>
                <a:latin typeface="Verdana"/>
                <a:ea typeface="Verdana"/>
                <a:cs typeface="Verdana"/>
                <a:sym typeface="Verdana"/>
              </a:defRPr>
            </a:lvl5pPr>
            <a:lvl6pPr indent="-305561" lvl="5" marL="2743200" marR="0" algn="l">
              <a:lnSpc>
                <a:spcPct val="100000"/>
              </a:lnSpc>
              <a:spcBef>
                <a:spcPts val="613"/>
              </a:spcBef>
              <a:spcAft>
                <a:spcPts val="0"/>
              </a:spcAft>
              <a:buClr>
                <a:schemeClr val="lt2"/>
              </a:buClr>
              <a:buSzPts val="1212"/>
              <a:buFont typeface="Courier New"/>
              <a:buChar char="o"/>
              <a:defRPr b="0" i="0" sz="1200" u="none" cap="none" strike="noStrike">
                <a:solidFill>
                  <a:schemeClr val="lt1"/>
                </a:solidFill>
                <a:latin typeface="Verdana"/>
                <a:ea typeface="Verdana"/>
                <a:cs typeface="Verdana"/>
                <a:sym typeface="Verdana"/>
              </a:defRPr>
            </a:lvl6pPr>
            <a:lvl7pPr indent="-304800" lvl="6" marL="3200400" marR="0" algn="l">
              <a:lnSpc>
                <a:spcPct val="100000"/>
              </a:lnSpc>
              <a:spcBef>
                <a:spcPts val="240"/>
              </a:spcBef>
              <a:spcAft>
                <a:spcPts val="0"/>
              </a:spcAft>
              <a:buClr>
                <a:schemeClr val="lt2"/>
              </a:buClr>
              <a:buSzPts val="1200"/>
              <a:buFont typeface="Courier New"/>
              <a:buChar char="o"/>
              <a:defRPr b="0" i="0" sz="1200" u="none" cap="none" strike="noStrike">
                <a:solidFill>
                  <a:schemeClr val="lt1"/>
                </a:solidFill>
                <a:latin typeface="Verdana"/>
                <a:ea typeface="Verdana"/>
                <a:cs typeface="Verdana"/>
                <a:sym typeface="Verdana"/>
              </a:defRPr>
            </a:lvl7pPr>
            <a:lvl8pPr indent="-304800" lvl="7" marL="3657600" marR="0" algn="l">
              <a:lnSpc>
                <a:spcPct val="100000"/>
              </a:lnSpc>
              <a:spcBef>
                <a:spcPts val="240"/>
              </a:spcBef>
              <a:spcAft>
                <a:spcPts val="0"/>
              </a:spcAft>
              <a:buClr>
                <a:schemeClr val="lt2"/>
              </a:buClr>
              <a:buSzPts val="1200"/>
              <a:buFont typeface="Courier New"/>
              <a:buChar char="o"/>
              <a:defRPr b="0" i="0" sz="1200" u="none" cap="none" strike="noStrike">
                <a:solidFill>
                  <a:schemeClr val="lt1"/>
                </a:solidFill>
                <a:latin typeface="Verdana"/>
                <a:ea typeface="Verdana"/>
                <a:cs typeface="Verdana"/>
                <a:sym typeface="Verdana"/>
              </a:defRPr>
            </a:lvl8pPr>
            <a:lvl9pPr indent="-304800" lvl="8" marL="4114800" marR="0" algn="l">
              <a:lnSpc>
                <a:spcPct val="100000"/>
              </a:lnSpc>
              <a:spcBef>
                <a:spcPts val="240"/>
              </a:spcBef>
              <a:spcAft>
                <a:spcPts val="0"/>
              </a:spcAft>
              <a:buClr>
                <a:schemeClr val="lt2"/>
              </a:buClr>
              <a:buSzPts val="1200"/>
              <a:buFont typeface="Courier New"/>
              <a:buChar char="o"/>
              <a:defRPr b="0" i="0" sz="1200" u="none" cap="none" strike="noStrike">
                <a:solidFill>
                  <a:schemeClr val="lt1"/>
                </a:solidFill>
                <a:latin typeface="Verdana"/>
                <a:ea typeface="Verdana"/>
                <a:cs typeface="Verdana"/>
                <a:sym typeface="Verdana"/>
              </a:defRPr>
            </a:lvl9pPr>
          </a:lstStyle>
          <a:p/>
        </p:txBody>
      </p:sp>
      <p:sp>
        <p:nvSpPr>
          <p:cNvPr id="119" name="Google Shape;119;p27"/>
          <p:cNvSpPr txBox="1"/>
          <p:nvPr>
            <p:ph idx="2" type="body"/>
          </p:nvPr>
        </p:nvSpPr>
        <p:spPr>
          <a:xfrm>
            <a:off x="1029420" y="1670860"/>
            <a:ext cx="2713309" cy="4329932"/>
          </a:xfrm>
          <a:prstGeom prst="rect">
            <a:avLst/>
          </a:prstGeom>
          <a:noFill/>
          <a:ln>
            <a:noFill/>
          </a:ln>
        </p:spPr>
        <p:txBody>
          <a:bodyPr anchorCtr="0" anchor="t" bIns="46700" lIns="93400" spcFirstLastPara="1" rIns="93400" wrap="square" tIns="46700">
            <a:noAutofit/>
          </a:bodyPr>
          <a:lstStyle>
            <a:lvl1pPr indent="-228600" lvl="0" marL="457200" marR="0" algn="l">
              <a:lnSpc>
                <a:spcPct val="100000"/>
              </a:lnSpc>
              <a:spcBef>
                <a:spcPts val="240"/>
              </a:spcBef>
              <a:spcAft>
                <a:spcPts val="0"/>
              </a:spcAft>
              <a:buClr>
                <a:schemeClr val="lt2"/>
              </a:buClr>
              <a:buSzPts val="1200"/>
              <a:buFont typeface="Noto Sans Symbols"/>
              <a:buNone/>
              <a:defRPr b="0" i="0" sz="1200" u="none" cap="none" strike="noStrike">
                <a:solidFill>
                  <a:schemeClr val="lt1"/>
                </a:solidFill>
                <a:latin typeface="Verdana"/>
                <a:ea typeface="Verdana"/>
                <a:cs typeface="Verdana"/>
                <a:sym typeface="Verdana"/>
              </a:defRPr>
            </a:lvl1pPr>
            <a:lvl2pPr indent="-228600" lvl="1" marL="914400" marR="0" algn="l">
              <a:lnSpc>
                <a:spcPct val="100000"/>
              </a:lnSpc>
              <a:spcBef>
                <a:spcPts val="613"/>
              </a:spcBef>
              <a:spcAft>
                <a:spcPts val="0"/>
              </a:spcAft>
              <a:buClr>
                <a:schemeClr val="lt2"/>
              </a:buClr>
              <a:buSzPts val="1200"/>
              <a:buFont typeface="Noto Sans Symbols"/>
              <a:buNone/>
              <a:defRPr b="0" i="0" sz="1200" u="none" cap="none" strike="noStrike">
                <a:solidFill>
                  <a:schemeClr val="lt1"/>
                </a:solidFill>
                <a:latin typeface="Verdana"/>
                <a:ea typeface="Verdana"/>
                <a:cs typeface="Verdana"/>
                <a:sym typeface="Verdana"/>
              </a:defRPr>
            </a:lvl2pPr>
            <a:lvl3pPr indent="-228600" lvl="2" marL="1371600" marR="0" algn="l">
              <a:lnSpc>
                <a:spcPct val="100000"/>
              </a:lnSpc>
              <a:spcBef>
                <a:spcPts val="613"/>
              </a:spcBef>
              <a:spcAft>
                <a:spcPts val="0"/>
              </a:spcAft>
              <a:buClr>
                <a:schemeClr val="lt2"/>
              </a:buClr>
              <a:buSzPts val="1000"/>
              <a:buFont typeface="Noto Sans Symbols"/>
              <a:buNone/>
              <a:defRPr b="0" i="0" sz="1000" u="none" cap="none" strike="noStrike">
                <a:solidFill>
                  <a:schemeClr val="lt1"/>
                </a:solidFill>
                <a:latin typeface="Verdana"/>
                <a:ea typeface="Verdana"/>
                <a:cs typeface="Verdana"/>
                <a:sym typeface="Verdana"/>
              </a:defRPr>
            </a:lvl3pPr>
            <a:lvl4pPr indent="-228600" lvl="3" marL="1828800" marR="0" algn="l">
              <a:lnSpc>
                <a:spcPct val="100000"/>
              </a:lnSpc>
              <a:spcBef>
                <a:spcPts val="613"/>
              </a:spcBef>
              <a:spcAft>
                <a:spcPts val="0"/>
              </a:spcAft>
              <a:buClr>
                <a:schemeClr val="lt2"/>
              </a:buClr>
              <a:buSzPts val="900"/>
              <a:buFont typeface="Noto Sans Symbols"/>
              <a:buNone/>
              <a:defRPr b="0" i="0" sz="900" u="none" cap="none" strike="noStrike">
                <a:solidFill>
                  <a:schemeClr val="lt1"/>
                </a:solidFill>
                <a:latin typeface="Verdana"/>
                <a:ea typeface="Verdana"/>
                <a:cs typeface="Verdana"/>
                <a:sym typeface="Verdana"/>
              </a:defRPr>
            </a:lvl4pPr>
            <a:lvl5pPr indent="-228600" lvl="4" marL="2286000" marR="0" algn="l">
              <a:lnSpc>
                <a:spcPct val="100000"/>
              </a:lnSpc>
              <a:spcBef>
                <a:spcPts val="613"/>
              </a:spcBef>
              <a:spcAft>
                <a:spcPts val="0"/>
              </a:spcAft>
              <a:buClr>
                <a:schemeClr val="lt2"/>
              </a:buClr>
              <a:buSzPts val="900"/>
              <a:buFont typeface="Noto Sans Symbols"/>
              <a:buNone/>
              <a:defRPr b="0" i="0" sz="900" u="none" cap="none" strike="noStrike">
                <a:solidFill>
                  <a:schemeClr val="lt1"/>
                </a:solidFill>
                <a:latin typeface="Verdana"/>
                <a:ea typeface="Verdana"/>
                <a:cs typeface="Verdana"/>
                <a:sym typeface="Verdana"/>
              </a:defRPr>
            </a:lvl5pPr>
            <a:lvl6pPr indent="-228600" lvl="5" marL="2743200" marR="0" algn="l">
              <a:lnSpc>
                <a:spcPct val="100000"/>
              </a:lnSpc>
              <a:spcBef>
                <a:spcPts val="613"/>
              </a:spcBef>
              <a:spcAft>
                <a:spcPts val="0"/>
              </a:spcAft>
              <a:buClr>
                <a:schemeClr val="lt1"/>
              </a:buClr>
              <a:buSzPts val="900"/>
              <a:buFont typeface="Arial"/>
              <a:buNone/>
              <a:defRPr b="0" i="0" sz="900" u="none" cap="none" strike="noStrike">
                <a:solidFill>
                  <a:schemeClr val="lt1"/>
                </a:solidFill>
                <a:latin typeface="Verdana"/>
                <a:ea typeface="Verdana"/>
                <a:cs typeface="Verdana"/>
                <a:sym typeface="Verdana"/>
              </a:defRPr>
            </a:lvl6pPr>
            <a:lvl7pPr indent="-228600" lvl="6" marL="3200400" marR="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Verdana"/>
                <a:ea typeface="Verdana"/>
                <a:cs typeface="Verdana"/>
                <a:sym typeface="Verdana"/>
              </a:defRPr>
            </a:lvl7pPr>
            <a:lvl8pPr indent="-228600" lvl="7" marL="3657600" marR="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Verdana"/>
                <a:ea typeface="Verdana"/>
                <a:cs typeface="Verdana"/>
                <a:sym typeface="Verdana"/>
              </a:defRPr>
            </a:lvl8pPr>
            <a:lvl9pPr indent="-228600" lvl="8" marL="4114800" marR="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Verdana"/>
                <a:ea typeface="Verdana"/>
                <a:cs typeface="Verdana"/>
                <a:sym typeface="Verdana"/>
              </a:defRPr>
            </a:lvl9pPr>
          </a:lstStyle>
          <a:p/>
        </p:txBody>
      </p:sp>
      <p:sp>
        <p:nvSpPr>
          <p:cNvPr id="120" name="Google Shape;120;p27"/>
          <p:cNvSpPr txBox="1"/>
          <p:nvPr>
            <p:ph idx="10" type="dt"/>
          </p:nvPr>
        </p:nvSpPr>
        <p:spPr>
          <a:xfrm>
            <a:off x="6564750" y="6093717"/>
            <a:ext cx="2175828" cy="373831"/>
          </a:xfrm>
          <a:prstGeom prst="rect">
            <a:avLst/>
          </a:prstGeom>
          <a:noFill/>
          <a:ln>
            <a:noFill/>
          </a:ln>
        </p:spPr>
        <p:txBody>
          <a:bodyPr anchorCtr="0" anchor="b" bIns="46700" lIns="93400" spcFirstLastPara="1" rIns="93400" wrap="square" tIns="46700">
            <a:noAutofit/>
          </a:bodyPr>
          <a:lstStyle>
            <a:lvl1pPr lvl="0" marR="0" algn="r">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121" name="Google Shape;121;p27"/>
          <p:cNvSpPr txBox="1"/>
          <p:nvPr>
            <p:ph idx="11" type="ftr"/>
          </p:nvPr>
        </p:nvSpPr>
        <p:spPr>
          <a:xfrm>
            <a:off x="1204318" y="6093717"/>
            <a:ext cx="5360432" cy="373831"/>
          </a:xfrm>
          <a:prstGeom prst="rect">
            <a:avLst/>
          </a:prstGeom>
          <a:noFill/>
          <a:ln>
            <a:noFill/>
          </a:ln>
        </p:spPr>
        <p:txBody>
          <a:bodyPr anchorCtr="0" anchor="b" bIns="46700" lIns="93400" spcFirstLastPara="1" rIns="93400" wrap="square" tIns="46700">
            <a:noAutofit/>
          </a:bodyPr>
          <a:lstStyle>
            <a:lvl1pPr lvl="0" marR="0" algn="l">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122" name="Google Shape;122;p27"/>
          <p:cNvSpPr txBox="1"/>
          <p:nvPr>
            <p:ph idx="12" type="sldNum"/>
          </p:nvPr>
        </p:nvSpPr>
        <p:spPr>
          <a:xfrm>
            <a:off x="583992" y="6093717"/>
            <a:ext cx="620326" cy="373831"/>
          </a:xfrm>
          <a:prstGeom prst="rect">
            <a:avLst/>
          </a:prstGeom>
          <a:noFill/>
          <a:ln>
            <a:noFill/>
          </a:ln>
        </p:spPr>
        <p:txBody>
          <a:bodyPr anchorCtr="0" anchor="b" bIns="46700" lIns="93400" spcFirstLastPara="1" rIns="93400" wrap="square" tIns="467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3" name="Shape 123"/>
        <p:cNvGrpSpPr/>
        <p:nvPr/>
      </p:nvGrpSpPr>
      <p:grpSpPr>
        <a:xfrm>
          <a:off x="0" y="0"/>
          <a:ext cx="0" cy="0"/>
          <a:chOff x="0" y="0"/>
          <a:chExt cx="0" cy="0"/>
        </a:xfrm>
      </p:grpSpPr>
      <p:sp>
        <p:nvSpPr>
          <p:cNvPr id="124" name="Google Shape;124;p28"/>
          <p:cNvSpPr txBox="1"/>
          <p:nvPr>
            <p:ph type="title"/>
          </p:nvPr>
        </p:nvSpPr>
        <p:spPr>
          <a:xfrm>
            <a:off x="1029422" y="1420129"/>
            <a:ext cx="3363225" cy="1139797"/>
          </a:xfrm>
          <a:prstGeom prst="rect">
            <a:avLst/>
          </a:prstGeom>
          <a:noFill/>
          <a:ln>
            <a:noFill/>
          </a:ln>
        </p:spPr>
        <p:txBody>
          <a:bodyPr anchorCtr="0" anchor="b" bIns="46700" lIns="93400" spcFirstLastPara="1" rIns="93400" wrap="square" tIns="46700">
            <a:noAutofit/>
          </a:bodyPr>
          <a:lstStyle>
            <a:lvl1pPr lvl="0" marR="0" algn="l">
              <a:lnSpc>
                <a:spcPct val="100000"/>
              </a:lnSpc>
              <a:spcBef>
                <a:spcPts val="0"/>
              </a:spcBef>
              <a:spcAft>
                <a:spcPts val="0"/>
              </a:spcAft>
              <a:buClr>
                <a:schemeClr val="lt1"/>
              </a:buClr>
              <a:buSzPts val="2500"/>
              <a:buFont typeface="Verdana"/>
              <a:buNone/>
              <a:defRPr b="0" i="0" sz="25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2"/>
                </a:solidFill>
              </a:defRPr>
            </a:lvl2pPr>
            <a:lvl3pPr lvl="2" marR="0" algn="l">
              <a:lnSpc>
                <a:spcPct val="100000"/>
              </a:lnSpc>
              <a:spcBef>
                <a:spcPts val="0"/>
              </a:spcBef>
              <a:spcAft>
                <a:spcPts val="0"/>
              </a:spcAft>
              <a:buSzPts val="1400"/>
              <a:buNone/>
              <a:defRPr b="0" i="0" sz="1800" u="none" cap="none" strike="noStrike">
                <a:solidFill>
                  <a:schemeClr val="lt2"/>
                </a:solidFill>
              </a:defRPr>
            </a:lvl3pPr>
            <a:lvl4pPr lvl="3" marR="0" algn="l">
              <a:lnSpc>
                <a:spcPct val="100000"/>
              </a:lnSpc>
              <a:spcBef>
                <a:spcPts val="0"/>
              </a:spcBef>
              <a:spcAft>
                <a:spcPts val="0"/>
              </a:spcAft>
              <a:buSzPts val="1400"/>
              <a:buNone/>
              <a:defRPr b="0" i="0" sz="1800" u="none" cap="none" strike="noStrike">
                <a:solidFill>
                  <a:schemeClr val="lt2"/>
                </a:solidFill>
              </a:defRPr>
            </a:lvl4pPr>
            <a:lvl5pPr lvl="4" marR="0" algn="l">
              <a:lnSpc>
                <a:spcPct val="100000"/>
              </a:lnSpc>
              <a:spcBef>
                <a:spcPts val="0"/>
              </a:spcBef>
              <a:spcAft>
                <a:spcPts val="0"/>
              </a:spcAft>
              <a:buSzPts val="1400"/>
              <a:buNone/>
              <a:defRPr b="0" i="0" sz="1800" u="none" cap="none" strike="noStrike">
                <a:solidFill>
                  <a:schemeClr val="lt2"/>
                </a:solidFill>
              </a:defRPr>
            </a:lvl5pPr>
            <a:lvl6pPr lvl="5" marR="0" algn="l">
              <a:lnSpc>
                <a:spcPct val="100000"/>
              </a:lnSpc>
              <a:spcBef>
                <a:spcPts val="0"/>
              </a:spcBef>
              <a:spcAft>
                <a:spcPts val="0"/>
              </a:spcAft>
              <a:buSzPts val="1400"/>
              <a:buNone/>
              <a:defRPr b="0" i="0" sz="1800" u="none" cap="none" strike="noStrike">
                <a:solidFill>
                  <a:schemeClr val="lt2"/>
                </a:solidFill>
              </a:defRPr>
            </a:lvl6pPr>
            <a:lvl7pPr lvl="6" marR="0" algn="l">
              <a:lnSpc>
                <a:spcPct val="100000"/>
              </a:lnSpc>
              <a:spcBef>
                <a:spcPts val="0"/>
              </a:spcBef>
              <a:spcAft>
                <a:spcPts val="0"/>
              </a:spcAft>
              <a:buSzPts val="1400"/>
              <a:buNone/>
              <a:defRPr b="0" i="0" sz="1800" u="none" cap="none" strike="noStrike">
                <a:solidFill>
                  <a:schemeClr val="lt2"/>
                </a:solidFill>
              </a:defRPr>
            </a:lvl7pPr>
            <a:lvl8pPr lvl="7" marR="0" algn="l">
              <a:lnSpc>
                <a:spcPct val="100000"/>
              </a:lnSpc>
              <a:spcBef>
                <a:spcPts val="0"/>
              </a:spcBef>
              <a:spcAft>
                <a:spcPts val="0"/>
              </a:spcAft>
              <a:buSzPts val="1400"/>
              <a:buNone/>
              <a:defRPr b="0" i="0" sz="1800" u="none" cap="none" strike="noStrike">
                <a:solidFill>
                  <a:schemeClr val="lt2"/>
                </a:solidFill>
              </a:defRPr>
            </a:lvl8pPr>
            <a:lvl9pPr lvl="8" marR="0" algn="l">
              <a:lnSpc>
                <a:spcPct val="100000"/>
              </a:lnSpc>
              <a:spcBef>
                <a:spcPts val="0"/>
              </a:spcBef>
              <a:spcAft>
                <a:spcPts val="0"/>
              </a:spcAft>
              <a:buSzPts val="1400"/>
              <a:buNone/>
              <a:defRPr b="0" i="0" sz="1800" u="none" cap="none" strike="noStrike">
                <a:solidFill>
                  <a:schemeClr val="lt2"/>
                </a:solidFill>
              </a:defRPr>
            </a:lvl9pPr>
          </a:lstStyle>
          <a:p/>
        </p:txBody>
      </p:sp>
      <p:sp>
        <p:nvSpPr>
          <p:cNvPr id="125" name="Google Shape;125;p28"/>
          <p:cNvSpPr txBox="1"/>
          <p:nvPr>
            <p:ph idx="1" type="body"/>
          </p:nvPr>
        </p:nvSpPr>
        <p:spPr>
          <a:xfrm>
            <a:off x="1029422" y="2559926"/>
            <a:ext cx="3363226" cy="2590527"/>
          </a:xfrm>
          <a:prstGeom prst="rect">
            <a:avLst/>
          </a:prstGeom>
          <a:noFill/>
          <a:ln>
            <a:noFill/>
          </a:ln>
        </p:spPr>
        <p:txBody>
          <a:bodyPr anchorCtr="0" anchor="t" bIns="46700" lIns="93400" spcFirstLastPara="1" rIns="93400" wrap="square" tIns="46700">
            <a:noAutofit/>
          </a:bodyPr>
          <a:lstStyle>
            <a:lvl1pPr indent="-228600" lvl="0" marL="457200" marR="0" algn="l">
              <a:lnSpc>
                <a:spcPct val="100000"/>
              </a:lnSpc>
              <a:spcBef>
                <a:spcPts val="240"/>
              </a:spcBef>
              <a:spcAft>
                <a:spcPts val="0"/>
              </a:spcAft>
              <a:buClr>
                <a:schemeClr val="lt2"/>
              </a:buClr>
              <a:buSzPts val="1200"/>
              <a:buFont typeface="Noto Sans Symbols"/>
              <a:buNone/>
              <a:defRPr b="0" i="0" sz="1200" u="none" cap="none" strike="noStrike">
                <a:solidFill>
                  <a:schemeClr val="lt1"/>
                </a:solidFill>
                <a:latin typeface="Verdana"/>
                <a:ea typeface="Verdana"/>
                <a:cs typeface="Verdana"/>
                <a:sym typeface="Verdana"/>
              </a:defRPr>
            </a:lvl1pPr>
            <a:lvl2pPr indent="-228600" lvl="1" marL="914400" marR="0" algn="l">
              <a:lnSpc>
                <a:spcPct val="100000"/>
              </a:lnSpc>
              <a:spcBef>
                <a:spcPts val="613"/>
              </a:spcBef>
              <a:spcAft>
                <a:spcPts val="0"/>
              </a:spcAft>
              <a:buClr>
                <a:schemeClr val="lt2"/>
              </a:buClr>
              <a:buSzPts val="1200"/>
              <a:buFont typeface="Noto Sans Symbols"/>
              <a:buNone/>
              <a:defRPr b="0" i="0" sz="1200" u="none" cap="none" strike="noStrike">
                <a:solidFill>
                  <a:schemeClr val="lt1"/>
                </a:solidFill>
                <a:latin typeface="Verdana"/>
                <a:ea typeface="Verdana"/>
                <a:cs typeface="Verdana"/>
                <a:sym typeface="Verdana"/>
              </a:defRPr>
            </a:lvl2pPr>
            <a:lvl3pPr indent="-228600" lvl="2" marL="1371600" marR="0" algn="l">
              <a:lnSpc>
                <a:spcPct val="100000"/>
              </a:lnSpc>
              <a:spcBef>
                <a:spcPts val="613"/>
              </a:spcBef>
              <a:spcAft>
                <a:spcPts val="0"/>
              </a:spcAft>
              <a:buClr>
                <a:schemeClr val="lt2"/>
              </a:buClr>
              <a:buSzPts val="1000"/>
              <a:buFont typeface="Noto Sans Symbols"/>
              <a:buNone/>
              <a:defRPr b="0" i="0" sz="1000" u="none" cap="none" strike="noStrike">
                <a:solidFill>
                  <a:schemeClr val="lt1"/>
                </a:solidFill>
                <a:latin typeface="Verdana"/>
                <a:ea typeface="Verdana"/>
                <a:cs typeface="Verdana"/>
                <a:sym typeface="Verdana"/>
              </a:defRPr>
            </a:lvl3pPr>
            <a:lvl4pPr indent="-228600" lvl="3" marL="1828800" marR="0" algn="l">
              <a:lnSpc>
                <a:spcPct val="100000"/>
              </a:lnSpc>
              <a:spcBef>
                <a:spcPts val="613"/>
              </a:spcBef>
              <a:spcAft>
                <a:spcPts val="0"/>
              </a:spcAft>
              <a:buClr>
                <a:schemeClr val="lt2"/>
              </a:buClr>
              <a:buSzPts val="900"/>
              <a:buFont typeface="Noto Sans Symbols"/>
              <a:buNone/>
              <a:defRPr b="0" i="0" sz="900" u="none" cap="none" strike="noStrike">
                <a:solidFill>
                  <a:schemeClr val="lt1"/>
                </a:solidFill>
                <a:latin typeface="Verdana"/>
                <a:ea typeface="Verdana"/>
                <a:cs typeface="Verdana"/>
                <a:sym typeface="Verdana"/>
              </a:defRPr>
            </a:lvl4pPr>
            <a:lvl5pPr indent="-228600" lvl="4" marL="2286000" marR="0" algn="l">
              <a:lnSpc>
                <a:spcPct val="100000"/>
              </a:lnSpc>
              <a:spcBef>
                <a:spcPts val="613"/>
              </a:spcBef>
              <a:spcAft>
                <a:spcPts val="0"/>
              </a:spcAft>
              <a:buClr>
                <a:schemeClr val="lt2"/>
              </a:buClr>
              <a:buSzPts val="900"/>
              <a:buFont typeface="Noto Sans Symbols"/>
              <a:buNone/>
              <a:defRPr b="0" i="0" sz="900" u="none" cap="none" strike="noStrike">
                <a:solidFill>
                  <a:schemeClr val="lt1"/>
                </a:solidFill>
                <a:latin typeface="Verdana"/>
                <a:ea typeface="Verdana"/>
                <a:cs typeface="Verdana"/>
                <a:sym typeface="Verdana"/>
              </a:defRPr>
            </a:lvl5pPr>
            <a:lvl6pPr indent="-228600" lvl="5" marL="2743200" marR="0" algn="l">
              <a:lnSpc>
                <a:spcPct val="100000"/>
              </a:lnSpc>
              <a:spcBef>
                <a:spcPts val="613"/>
              </a:spcBef>
              <a:spcAft>
                <a:spcPts val="0"/>
              </a:spcAft>
              <a:buClr>
                <a:schemeClr val="lt1"/>
              </a:buClr>
              <a:buSzPts val="900"/>
              <a:buFont typeface="Arial"/>
              <a:buNone/>
              <a:defRPr b="0" i="0" sz="900" u="none" cap="none" strike="noStrike">
                <a:solidFill>
                  <a:schemeClr val="lt1"/>
                </a:solidFill>
                <a:latin typeface="Verdana"/>
                <a:ea typeface="Verdana"/>
                <a:cs typeface="Verdana"/>
                <a:sym typeface="Verdana"/>
              </a:defRPr>
            </a:lvl6pPr>
            <a:lvl7pPr indent="-228600" lvl="6" marL="3200400" marR="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Verdana"/>
                <a:ea typeface="Verdana"/>
                <a:cs typeface="Verdana"/>
                <a:sym typeface="Verdana"/>
              </a:defRPr>
            </a:lvl7pPr>
            <a:lvl8pPr indent="-228600" lvl="7" marL="3657600" marR="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Verdana"/>
                <a:ea typeface="Verdana"/>
                <a:cs typeface="Verdana"/>
                <a:sym typeface="Verdana"/>
              </a:defRPr>
            </a:lvl8pPr>
            <a:lvl9pPr indent="-228600" lvl="8" marL="4114800" marR="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Verdana"/>
                <a:ea typeface="Verdana"/>
                <a:cs typeface="Verdana"/>
                <a:sym typeface="Verdana"/>
              </a:defRPr>
            </a:lvl9pPr>
          </a:lstStyle>
          <a:p/>
        </p:txBody>
      </p:sp>
      <p:sp>
        <p:nvSpPr>
          <p:cNvPr id="126" name="Google Shape;126;p28"/>
          <p:cNvSpPr txBox="1"/>
          <p:nvPr>
            <p:ph idx="10" type="dt"/>
          </p:nvPr>
        </p:nvSpPr>
        <p:spPr>
          <a:xfrm>
            <a:off x="6564750" y="6093717"/>
            <a:ext cx="2175828" cy="373831"/>
          </a:xfrm>
          <a:prstGeom prst="rect">
            <a:avLst/>
          </a:prstGeom>
          <a:noFill/>
          <a:ln>
            <a:noFill/>
          </a:ln>
        </p:spPr>
        <p:txBody>
          <a:bodyPr anchorCtr="0" anchor="b" bIns="46700" lIns="93400" spcFirstLastPara="1" rIns="93400" wrap="square" tIns="46700">
            <a:noAutofit/>
          </a:bodyPr>
          <a:lstStyle>
            <a:lvl1pPr lvl="0" marR="0" algn="r">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127" name="Google Shape;127;p28"/>
          <p:cNvSpPr txBox="1"/>
          <p:nvPr>
            <p:ph idx="11" type="ftr"/>
          </p:nvPr>
        </p:nvSpPr>
        <p:spPr>
          <a:xfrm>
            <a:off x="1204318" y="6093717"/>
            <a:ext cx="5360432" cy="373831"/>
          </a:xfrm>
          <a:prstGeom prst="rect">
            <a:avLst/>
          </a:prstGeom>
          <a:noFill/>
          <a:ln>
            <a:noFill/>
          </a:ln>
        </p:spPr>
        <p:txBody>
          <a:bodyPr anchorCtr="0" anchor="b" bIns="46700" lIns="93400" spcFirstLastPara="1" rIns="93400" wrap="square" tIns="46700">
            <a:noAutofit/>
          </a:bodyPr>
          <a:lstStyle>
            <a:lvl1pPr lvl="0" marR="0" algn="l">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128" name="Google Shape;128;p28"/>
          <p:cNvSpPr txBox="1"/>
          <p:nvPr>
            <p:ph idx="12" type="sldNum"/>
          </p:nvPr>
        </p:nvSpPr>
        <p:spPr>
          <a:xfrm>
            <a:off x="583992" y="6093717"/>
            <a:ext cx="620326" cy="373831"/>
          </a:xfrm>
          <a:prstGeom prst="rect">
            <a:avLst/>
          </a:prstGeom>
          <a:noFill/>
          <a:ln>
            <a:noFill/>
          </a:ln>
        </p:spPr>
        <p:txBody>
          <a:bodyPr anchorCtr="0" anchor="b" bIns="46700" lIns="93400" spcFirstLastPara="1" rIns="93400" wrap="square" tIns="467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9pPr>
          </a:lstStyle>
          <a:p>
            <a:pPr indent="0" lvl="0" marL="0" rtl="0" algn="l">
              <a:spcBef>
                <a:spcPts val="0"/>
              </a:spcBef>
              <a:spcAft>
                <a:spcPts val="0"/>
              </a:spcAft>
              <a:buNone/>
            </a:pPr>
            <a:fld id="{00000000-1234-1234-1234-123412341234}" type="slidenum">
              <a:rPr lang="en-GB"/>
              <a:t>‹#›</a:t>
            </a:fld>
            <a:endParaRPr/>
          </a:p>
        </p:txBody>
      </p:sp>
      <p:grpSp>
        <p:nvGrpSpPr>
          <p:cNvPr id="129" name="Google Shape;129;p28"/>
          <p:cNvGrpSpPr/>
          <p:nvPr/>
        </p:nvGrpSpPr>
        <p:grpSpPr>
          <a:xfrm>
            <a:off x="4605536" y="1018096"/>
            <a:ext cx="1883696" cy="1566929"/>
            <a:chOff x="4718762" y="993075"/>
            <a:chExt cx="1847138" cy="1530439"/>
          </a:xfrm>
        </p:grpSpPr>
        <p:sp>
          <p:nvSpPr>
            <p:cNvPr id="130" name="Google Shape;130;p28"/>
            <p:cNvSpPr/>
            <p:nvPr/>
          </p:nvSpPr>
          <p:spPr>
            <a:xfrm>
              <a:off x="5479247" y="1436861"/>
              <a:ext cx="1086653" cy="1086653"/>
            </a:xfrm>
            <a:prstGeom prst="ellipse">
              <a:avLst/>
            </a:prstGeom>
            <a:noFill/>
            <a:ln cap="rnd" cmpd="sng" w="12700">
              <a:solidFill>
                <a:srgbClr val="76D9E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31" name="Google Shape;131;p28"/>
            <p:cNvSpPr/>
            <p:nvPr/>
          </p:nvSpPr>
          <p:spPr>
            <a:xfrm>
              <a:off x="5650541" y="1411791"/>
              <a:ext cx="830365" cy="830365"/>
            </a:xfrm>
            <a:prstGeom prst="ellipse">
              <a:avLst/>
            </a:prstGeom>
            <a:solidFill>
              <a:srgbClr val="76D9E8"/>
            </a:solidFill>
            <a:ln cap="rnd" cmpd="sng" w="12700">
              <a:solidFill>
                <a:srgbClr val="76D9E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32" name="Google Shape;132;p28"/>
            <p:cNvSpPr/>
            <p:nvPr/>
          </p:nvSpPr>
          <p:spPr>
            <a:xfrm>
              <a:off x="5256184" y="1894454"/>
              <a:ext cx="602364" cy="602364"/>
            </a:xfrm>
            <a:prstGeom prst="ellipse">
              <a:avLst/>
            </a:prstGeom>
            <a:noFill/>
            <a:ln cap="rnd" cmpd="sng" w="12700">
              <a:solidFill>
                <a:srgbClr val="76D9E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33" name="Google Shape;133;p28"/>
            <p:cNvSpPr/>
            <p:nvPr/>
          </p:nvSpPr>
          <p:spPr>
            <a:xfrm>
              <a:off x="5424145" y="1811313"/>
              <a:ext cx="489588" cy="489588"/>
            </a:xfrm>
            <a:prstGeom prst="ellipse">
              <a:avLst/>
            </a:prstGeom>
            <a:solidFill>
              <a:srgbClr val="76D9E8"/>
            </a:solidFill>
            <a:ln cap="rnd" cmpd="sng" w="12700">
              <a:solidFill>
                <a:srgbClr val="76D9E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34" name="Google Shape;134;p28"/>
            <p:cNvSpPr/>
            <p:nvPr/>
          </p:nvSpPr>
          <p:spPr>
            <a:xfrm>
              <a:off x="4718762" y="2083426"/>
              <a:ext cx="256601" cy="256601"/>
            </a:xfrm>
            <a:prstGeom prst="ellipse">
              <a:avLst/>
            </a:prstGeom>
            <a:noFill/>
            <a:ln cap="rnd" cmpd="sng" w="12700">
              <a:solidFill>
                <a:srgbClr val="76D9E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35" name="Google Shape;135;p28"/>
            <p:cNvSpPr/>
            <p:nvPr/>
          </p:nvSpPr>
          <p:spPr>
            <a:xfrm>
              <a:off x="6132091" y="993075"/>
              <a:ext cx="256601" cy="256601"/>
            </a:xfrm>
            <a:prstGeom prst="ellipse">
              <a:avLst/>
            </a:prstGeom>
            <a:noFill/>
            <a:ln cap="rnd" cmpd="sng" w="12700">
              <a:solidFill>
                <a:srgbClr val="76D9E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36" name="Google Shape;136;p28"/>
            <p:cNvSpPr/>
            <p:nvPr/>
          </p:nvSpPr>
          <p:spPr>
            <a:xfrm>
              <a:off x="5059596" y="1894454"/>
              <a:ext cx="197439" cy="197439"/>
            </a:xfrm>
            <a:prstGeom prst="ellipse">
              <a:avLst/>
            </a:prstGeom>
            <a:solidFill>
              <a:srgbClr val="76D9E8"/>
            </a:solidFill>
            <a:ln cap="rnd" cmpd="sng" w="12700">
              <a:solidFill>
                <a:srgbClr val="76D9E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37" name="Google Shape;137;p28"/>
            <p:cNvSpPr/>
            <p:nvPr/>
          </p:nvSpPr>
          <p:spPr>
            <a:xfrm>
              <a:off x="6148801" y="1060593"/>
              <a:ext cx="197439" cy="197439"/>
            </a:xfrm>
            <a:prstGeom prst="ellipse">
              <a:avLst/>
            </a:prstGeom>
            <a:solidFill>
              <a:srgbClr val="76D9E8"/>
            </a:solidFill>
            <a:ln cap="rnd" cmpd="sng" w="12700">
              <a:solidFill>
                <a:srgbClr val="76D9E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grpSp>
      <p:sp>
        <p:nvSpPr>
          <p:cNvPr id="138" name="Google Shape;138;p28"/>
          <p:cNvSpPr/>
          <p:nvPr>
            <p:ph idx="2" type="pic"/>
          </p:nvPr>
        </p:nvSpPr>
        <p:spPr>
          <a:xfrm>
            <a:off x="4766702" y="1639696"/>
            <a:ext cx="3496866" cy="3510757"/>
          </a:xfrm>
          <a:prstGeom prst="ellipse">
            <a:avLst/>
          </a:prstGeom>
          <a:noFill/>
          <a:ln cap="flat" cmpd="sng" w="76200">
            <a:solidFill>
              <a:srgbClr val="76D9E8"/>
            </a:solidFill>
            <a:prstDash val="solid"/>
            <a:round/>
            <a:headEnd len="sm" w="sm" type="none"/>
            <a:tailEnd len="sm" w="sm" type="none"/>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4E5F5"/>
            </a:gs>
            <a:gs pos="100000">
              <a:srgbClr val="70A4D5"/>
            </a:gs>
          </a:gsLst>
          <a:lin ang="5400012" scaled="0"/>
        </a:gradFill>
      </p:bgPr>
    </p:bg>
    <p:spTree>
      <p:nvGrpSpPr>
        <p:cNvPr id="9" name="Shape 9"/>
        <p:cNvGrpSpPr/>
        <p:nvPr/>
      </p:nvGrpSpPr>
      <p:grpSpPr>
        <a:xfrm>
          <a:off x="0" y="0"/>
          <a:ext cx="0" cy="0"/>
          <a:chOff x="0" y="0"/>
          <a:chExt cx="0" cy="0"/>
        </a:xfrm>
      </p:grpSpPr>
      <p:sp>
        <p:nvSpPr>
          <p:cNvPr id="10" name="Google Shape;10;p19"/>
          <p:cNvSpPr/>
          <p:nvPr/>
        </p:nvSpPr>
        <p:spPr>
          <a:xfrm>
            <a:off x="-71003" y="4138962"/>
            <a:ext cx="1778461" cy="1954755"/>
          </a:xfrm>
          <a:custGeom>
            <a:rect b="b" l="l" r="r" t="t"/>
            <a:pathLst>
              <a:path extrusionOk="0" h="1909234" w="1743945">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rgbClr val="76D9E8">
              <a:alpha val="7058"/>
            </a:srgbClr>
          </a:solidFill>
          <a:ln cap="rnd" cmpd="sng" w="330200">
            <a:solidFill>
              <a:srgbClr val="5CF0F7">
                <a:alpha val="0"/>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1" name="Google Shape;11;p19"/>
          <p:cNvSpPr/>
          <p:nvPr/>
        </p:nvSpPr>
        <p:spPr>
          <a:xfrm>
            <a:off x="530943" y="1121426"/>
            <a:ext cx="1947020" cy="1954754"/>
          </a:xfrm>
          <a:prstGeom prst="ellipse">
            <a:avLst/>
          </a:prstGeom>
          <a:solidFill>
            <a:srgbClr val="76D9E8">
              <a:alpha val="9019"/>
            </a:srgbClr>
          </a:solidFill>
          <a:ln cap="rnd" cmpd="sng" w="330200">
            <a:solidFill>
              <a:srgbClr val="5CF0F7">
                <a:alpha val="0"/>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2" name="Google Shape;12;p19"/>
          <p:cNvSpPr/>
          <p:nvPr/>
        </p:nvSpPr>
        <p:spPr>
          <a:xfrm>
            <a:off x="1915913" y="289679"/>
            <a:ext cx="1947020" cy="1954754"/>
          </a:xfrm>
          <a:prstGeom prst="ellipse">
            <a:avLst/>
          </a:prstGeom>
          <a:solidFill>
            <a:srgbClr val="76D9E8">
              <a:alpha val="9019"/>
            </a:srgbClr>
          </a:solidFill>
          <a:ln cap="rnd" cmpd="sng" w="330200">
            <a:solidFill>
              <a:srgbClr val="5CF0F7">
                <a:alpha val="0"/>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3" name="Google Shape;13;p19"/>
          <p:cNvSpPr/>
          <p:nvPr/>
        </p:nvSpPr>
        <p:spPr>
          <a:xfrm>
            <a:off x="530941" y="5865733"/>
            <a:ext cx="1947021" cy="1222218"/>
          </a:xfrm>
          <a:custGeom>
            <a:rect b="b" l="l" r="r" t="t"/>
            <a:pathLst>
              <a:path extrusionOk="0" h="1193756" w="1909234">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rgbClr val="76D9E8">
              <a:alpha val="14901"/>
            </a:srgbClr>
          </a:solidFill>
          <a:ln cap="rnd" cmpd="sng" w="330200">
            <a:solidFill>
              <a:srgbClr val="5CF0F7">
                <a:alpha val="0"/>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4" name="Google Shape;14;p19"/>
          <p:cNvSpPr/>
          <p:nvPr/>
        </p:nvSpPr>
        <p:spPr>
          <a:xfrm>
            <a:off x="-47635" y="-63180"/>
            <a:ext cx="1477787" cy="1717050"/>
          </a:xfrm>
          <a:custGeom>
            <a:rect b="b" l="l" r="r" t="t"/>
            <a:pathLst>
              <a:path extrusionOk="0" h="1677064" w="1449107">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rgbClr val="76D9E8">
              <a:alpha val="12941"/>
            </a:srgbClr>
          </a:solidFill>
          <a:ln cap="rnd" cmpd="sng" w="330200">
            <a:solidFill>
              <a:srgbClr val="5CF0F7">
                <a:alpha val="0"/>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5" name="Google Shape;15;p19"/>
          <p:cNvSpPr/>
          <p:nvPr/>
        </p:nvSpPr>
        <p:spPr>
          <a:xfrm>
            <a:off x="942403" y="-165476"/>
            <a:ext cx="1947020" cy="1954754"/>
          </a:xfrm>
          <a:prstGeom prst="ellipse">
            <a:avLst/>
          </a:prstGeom>
          <a:solidFill>
            <a:srgbClr val="76D9E8">
              <a:alpha val="20000"/>
            </a:srgbClr>
          </a:solidFill>
          <a:ln cap="rnd" cmpd="sng" w="330200">
            <a:solidFill>
              <a:srgbClr val="5CF0F7">
                <a:alpha val="0"/>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6" name="Google Shape;16;p19"/>
          <p:cNvSpPr/>
          <p:nvPr/>
        </p:nvSpPr>
        <p:spPr>
          <a:xfrm>
            <a:off x="0" y="676492"/>
            <a:ext cx="1947020" cy="1954754"/>
          </a:xfrm>
          <a:prstGeom prst="ellipse">
            <a:avLst/>
          </a:prstGeom>
          <a:solidFill>
            <a:srgbClr val="76D9E8">
              <a:alpha val="14117"/>
            </a:srgbClr>
          </a:solidFill>
          <a:ln cap="rnd" cmpd="sng" w="330200">
            <a:solidFill>
              <a:srgbClr val="5CF0F7">
                <a:alpha val="0"/>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7" name="Google Shape;17;p19"/>
          <p:cNvSpPr/>
          <p:nvPr/>
        </p:nvSpPr>
        <p:spPr>
          <a:xfrm>
            <a:off x="7645920" y="-63180"/>
            <a:ext cx="1728003" cy="1717050"/>
          </a:xfrm>
          <a:custGeom>
            <a:rect b="b" l="l" r="r" t="t"/>
            <a:pathLst>
              <a:path extrusionOk="0" h="1677064" w="1694467">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rgbClr val="5CF0F7">
              <a:alpha val="9019"/>
            </a:srgbClr>
          </a:solidFill>
          <a:ln cap="rnd" cmpd="sng" w="330200">
            <a:solidFill>
              <a:srgbClr val="5CF0F7">
                <a:alpha val="0"/>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8" name="Google Shape;18;p19"/>
          <p:cNvSpPr/>
          <p:nvPr/>
        </p:nvSpPr>
        <p:spPr>
          <a:xfrm>
            <a:off x="6238578" y="-63179"/>
            <a:ext cx="1947021" cy="1746110"/>
          </a:xfrm>
          <a:custGeom>
            <a:rect b="b" l="l" r="r" t="t"/>
            <a:pathLst>
              <a:path extrusionOk="0" h="1705448" w="1909234">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rgbClr val="76D9E8">
              <a:alpha val="9019"/>
            </a:srgbClr>
          </a:solidFill>
          <a:ln cap="rnd" cmpd="sng" w="330200">
            <a:solidFill>
              <a:srgbClr val="5CF0F7">
                <a:alpha val="0"/>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9" name="Google Shape;19;p19"/>
          <p:cNvSpPr/>
          <p:nvPr/>
        </p:nvSpPr>
        <p:spPr>
          <a:xfrm>
            <a:off x="7642782" y="1121424"/>
            <a:ext cx="1731141" cy="1954755"/>
          </a:xfrm>
          <a:custGeom>
            <a:rect b="b" l="l" r="r" t="t"/>
            <a:pathLst>
              <a:path extrusionOk="0" h="1909234" w="169754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rgbClr val="76D9E8">
              <a:alpha val="14117"/>
            </a:srgbClr>
          </a:solidFill>
          <a:ln cap="rnd" cmpd="sng" w="330200">
            <a:solidFill>
              <a:srgbClr val="5CF0F7">
                <a:alpha val="0"/>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20" name="Google Shape;20;p19"/>
          <p:cNvSpPr/>
          <p:nvPr/>
        </p:nvSpPr>
        <p:spPr>
          <a:xfrm>
            <a:off x="8216129" y="5262906"/>
            <a:ext cx="1159701" cy="1801686"/>
          </a:xfrm>
          <a:custGeom>
            <a:rect b="b" l="l" r="r" t="t"/>
            <a:pathLst>
              <a:path extrusionOk="0" h="1759729" w="1137194">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rgbClr val="76D9E8">
              <a:alpha val="14901"/>
            </a:srgbClr>
          </a:solidFill>
          <a:ln cap="rnd" cmpd="sng" w="330200">
            <a:solidFill>
              <a:srgbClr val="5CF0F7">
                <a:alpha val="0"/>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21" name="Google Shape;21;p19"/>
          <p:cNvSpPr/>
          <p:nvPr/>
        </p:nvSpPr>
        <p:spPr>
          <a:xfrm>
            <a:off x="6793558" y="4466936"/>
            <a:ext cx="1947020" cy="1954754"/>
          </a:xfrm>
          <a:prstGeom prst="ellipse">
            <a:avLst/>
          </a:prstGeom>
          <a:solidFill>
            <a:srgbClr val="76D9E8">
              <a:alpha val="3921"/>
            </a:srgbClr>
          </a:solidFill>
          <a:ln cap="rnd" cmpd="sng" w="330200">
            <a:solidFill>
              <a:srgbClr val="5CF0F7">
                <a:alpha val="0"/>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22" name="Google Shape;22;p19"/>
          <p:cNvSpPr/>
          <p:nvPr/>
        </p:nvSpPr>
        <p:spPr>
          <a:xfrm>
            <a:off x="-71003" y="5066758"/>
            <a:ext cx="1380655" cy="1954755"/>
          </a:xfrm>
          <a:custGeom>
            <a:rect b="b" l="l" r="r" t="t"/>
            <a:pathLst>
              <a:path extrusionOk="0" h="1909234" w="1353860">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rgbClr val="76D9E8">
              <a:alpha val="14901"/>
            </a:srgbClr>
          </a:solidFill>
          <a:ln cap="rnd" cmpd="sng" w="330200">
            <a:solidFill>
              <a:srgbClr val="5CF0F7">
                <a:alpha val="0"/>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23" name="Google Shape;23;p19"/>
          <p:cNvSpPr/>
          <p:nvPr/>
        </p:nvSpPr>
        <p:spPr>
          <a:xfrm>
            <a:off x="722493" y="4904551"/>
            <a:ext cx="1947020" cy="1954754"/>
          </a:xfrm>
          <a:prstGeom prst="ellipse">
            <a:avLst/>
          </a:prstGeom>
          <a:solidFill>
            <a:srgbClr val="76D9E8">
              <a:alpha val="7058"/>
            </a:srgbClr>
          </a:solidFill>
          <a:ln cap="rnd" cmpd="sng" w="330200">
            <a:solidFill>
              <a:srgbClr val="5CF0F7">
                <a:alpha val="0"/>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24" name="Google Shape;24;p19"/>
          <p:cNvSpPr/>
          <p:nvPr/>
        </p:nvSpPr>
        <p:spPr>
          <a:xfrm>
            <a:off x="6238579" y="802681"/>
            <a:ext cx="1947020" cy="1954754"/>
          </a:xfrm>
          <a:prstGeom prst="ellipse">
            <a:avLst/>
          </a:prstGeom>
          <a:solidFill>
            <a:srgbClr val="76D9E8">
              <a:alpha val="14117"/>
            </a:srgbClr>
          </a:solidFill>
          <a:ln cap="rnd" cmpd="sng" w="330200">
            <a:solidFill>
              <a:srgbClr val="5CF0F7">
                <a:alpha val="0"/>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25" name="Google Shape;25;p19"/>
          <p:cNvSpPr/>
          <p:nvPr/>
        </p:nvSpPr>
        <p:spPr>
          <a:xfrm>
            <a:off x="6586889" y="5262906"/>
            <a:ext cx="1947020" cy="1954754"/>
          </a:xfrm>
          <a:prstGeom prst="ellipse">
            <a:avLst/>
          </a:prstGeom>
          <a:solidFill>
            <a:srgbClr val="76D9E8">
              <a:alpha val="9019"/>
            </a:srgbClr>
          </a:solidFill>
          <a:ln cap="rnd" cmpd="sng" w="330200">
            <a:solidFill>
              <a:srgbClr val="5CF0F7">
                <a:alpha val="0"/>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26" name="Google Shape;26;p19"/>
          <p:cNvSpPr/>
          <p:nvPr/>
        </p:nvSpPr>
        <p:spPr>
          <a:xfrm>
            <a:off x="8564418" y="612116"/>
            <a:ext cx="809505" cy="1282791"/>
          </a:xfrm>
          <a:custGeom>
            <a:rect b="b" l="l" r="r" t="t"/>
            <a:pathLst>
              <a:path extrusionOk="0" h="1252918" w="793794">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rgbClr val="76D9E8">
              <a:alpha val="9019"/>
            </a:srgbClr>
          </a:solidFill>
          <a:ln cap="rnd" cmpd="sng" w="177800">
            <a:solidFill>
              <a:srgbClr val="E8F8FB">
                <a:alpha val="5098"/>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27" name="Google Shape;27;p19"/>
          <p:cNvSpPr/>
          <p:nvPr/>
        </p:nvSpPr>
        <p:spPr>
          <a:xfrm>
            <a:off x="6475779" y="211436"/>
            <a:ext cx="1061885" cy="1066103"/>
          </a:xfrm>
          <a:prstGeom prst="ellipse">
            <a:avLst/>
          </a:prstGeom>
          <a:solidFill>
            <a:srgbClr val="76D9E8">
              <a:alpha val="9019"/>
            </a:srgbClr>
          </a:solidFill>
          <a:ln cap="rnd" cmpd="sng" w="177800">
            <a:solidFill>
              <a:srgbClr val="E8F8FB">
                <a:alpha val="5098"/>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28" name="Google Shape;28;p19"/>
          <p:cNvSpPr/>
          <p:nvPr/>
        </p:nvSpPr>
        <p:spPr>
          <a:xfrm>
            <a:off x="7008138" y="1485233"/>
            <a:ext cx="1242364" cy="1247299"/>
          </a:xfrm>
          <a:prstGeom prst="ellipse">
            <a:avLst/>
          </a:prstGeom>
          <a:solidFill>
            <a:srgbClr val="76D9E8">
              <a:alpha val="9019"/>
            </a:srgbClr>
          </a:solidFill>
          <a:ln cap="rnd" cmpd="sng" w="177800">
            <a:solidFill>
              <a:srgbClr val="E8F8FB">
                <a:alpha val="5098"/>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29" name="Google Shape;29;p19"/>
          <p:cNvSpPr/>
          <p:nvPr/>
        </p:nvSpPr>
        <p:spPr>
          <a:xfrm>
            <a:off x="7361945" y="2098803"/>
            <a:ext cx="1061885" cy="1066103"/>
          </a:xfrm>
          <a:prstGeom prst="ellipse">
            <a:avLst/>
          </a:prstGeom>
          <a:solidFill>
            <a:srgbClr val="76D9E8">
              <a:alpha val="9019"/>
            </a:srgbClr>
          </a:solidFill>
          <a:ln cap="rnd" cmpd="sng" w="177800">
            <a:solidFill>
              <a:srgbClr val="E8F8FB">
                <a:alpha val="5098"/>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30" name="Google Shape;30;p19"/>
          <p:cNvSpPr/>
          <p:nvPr/>
        </p:nvSpPr>
        <p:spPr>
          <a:xfrm>
            <a:off x="7902790" y="2725094"/>
            <a:ext cx="735584" cy="738506"/>
          </a:xfrm>
          <a:prstGeom prst="ellipse">
            <a:avLst/>
          </a:prstGeom>
          <a:solidFill>
            <a:srgbClr val="76D9E8">
              <a:alpha val="9019"/>
            </a:srgbClr>
          </a:solidFill>
          <a:ln cap="rnd" cmpd="sng" w="177800">
            <a:solidFill>
              <a:srgbClr val="E8F8FB">
                <a:alpha val="5098"/>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31" name="Google Shape;31;p19"/>
          <p:cNvSpPr/>
          <p:nvPr/>
        </p:nvSpPr>
        <p:spPr>
          <a:xfrm>
            <a:off x="698612" y="-103383"/>
            <a:ext cx="1217301" cy="714453"/>
          </a:xfrm>
          <a:custGeom>
            <a:rect b="b" l="l" r="r" t="t"/>
            <a:pathLst>
              <a:path extrusionOk="0" h="697815" w="1193676">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rgbClr val="76D9E8">
              <a:alpha val="9019"/>
            </a:srgbClr>
          </a:solidFill>
          <a:ln cap="rnd" cmpd="sng" w="177800">
            <a:solidFill>
              <a:srgbClr val="E8F8FB">
                <a:alpha val="5098"/>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32" name="Google Shape;32;p19"/>
          <p:cNvSpPr/>
          <p:nvPr/>
        </p:nvSpPr>
        <p:spPr>
          <a:xfrm>
            <a:off x="1532378" y="-103383"/>
            <a:ext cx="1049394" cy="470854"/>
          </a:xfrm>
          <a:custGeom>
            <a:rect b="b" l="l" r="r" t="t"/>
            <a:pathLst>
              <a:path extrusionOk="0" h="459889" w="1029028">
                <a:moveTo>
                  <a:pt x="0" y="0"/>
                </a:moveTo>
                <a:lnTo>
                  <a:pt x="1029028" y="0"/>
                </a:lnTo>
                <a:cubicBezTo>
                  <a:pt x="1001386" y="259074"/>
                  <a:pt x="781401" y="459889"/>
                  <a:pt x="514514" y="459889"/>
                </a:cubicBezTo>
                <a:cubicBezTo>
                  <a:pt x="247627" y="459889"/>
                  <a:pt x="27642" y="259074"/>
                  <a:pt x="0" y="0"/>
                </a:cubicBezTo>
                <a:close/>
              </a:path>
            </a:pathLst>
          </a:custGeom>
          <a:solidFill>
            <a:srgbClr val="76D9E8">
              <a:alpha val="9019"/>
            </a:srgbClr>
          </a:solidFill>
          <a:ln cap="rnd" cmpd="sng" w="177800">
            <a:solidFill>
              <a:srgbClr val="E8F8FB">
                <a:alpha val="5098"/>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33" name="Google Shape;33;p19"/>
          <p:cNvSpPr/>
          <p:nvPr/>
        </p:nvSpPr>
        <p:spPr>
          <a:xfrm>
            <a:off x="-71001" y="-103383"/>
            <a:ext cx="601945" cy="626888"/>
          </a:xfrm>
          <a:custGeom>
            <a:rect b="b" l="l" r="r" t="t"/>
            <a:pathLst>
              <a:path extrusionOk="0" h="612289" w="590263">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rgbClr val="76D9E8">
              <a:alpha val="9019"/>
            </a:srgbClr>
          </a:solidFill>
          <a:ln cap="rnd" cmpd="sng" w="177800">
            <a:solidFill>
              <a:srgbClr val="E8F8FB">
                <a:alpha val="5098"/>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34" name="Google Shape;34;p19"/>
          <p:cNvSpPr/>
          <p:nvPr/>
        </p:nvSpPr>
        <p:spPr>
          <a:xfrm>
            <a:off x="282923" y="4424826"/>
            <a:ext cx="1424534" cy="1430193"/>
          </a:xfrm>
          <a:prstGeom prst="ellipse">
            <a:avLst/>
          </a:prstGeom>
          <a:solidFill>
            <a:srgbClr val="76D9E8">
              <a:alpha val="5098"/>
            </a:srgbClr>
          </a:solidFill>
          <a:ln cap="rnd" cmpd="sng" w="177800">
            <a:solidFill>
              <a:srgbClr val="E8F8FB">
                <a:alpha val="313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35" name="Google Shape;35;p19"/>
          <p:cNvSpPr/>
          <p:nvPr/>
        </p:nvSpPr>
        <p:spPr>
          <a:xfrm>
            <a:off x="5906768" y="6644703"/>
            <a:ext cx="1138025" cy="454350"/>
          </a:xfrm>
          <a:custGeom>
            <a:rect b="b" l="l" r="r" t="t"/>
            <a:pathLst>
              <a:path extrusionOk="0" h="443769" w="1115939">
                <a:moveTo>
                  <a:pt x="557969" y="0"/>
                </a:moveTo>
                <a:cubicBezTo>
                  <a:pt x="830120" y="0"/>
                  <a:pt x="1058049" y="189335"/>
                  <a:pt x="1115939" y="443769"/>
                </a:cubicBezTo>
                <a:lnTo>
                  <a:pt x="0" y="443769"/>
                </a:lnTo>
                <a:cubicBezTo>
                  <a:pt x="57889" y="189335"/>
                  <a:pt x="285818" y="0"/>
                  <a:pt x="557969" y="0"/>
                </a:cubicBezTo>
                <a:close/>
              </a:path>
            </a:pathLst>
          </a:custGeom>
          <a:solidFill>
            <a:srgbClr val="76D9E8">
              <a:alpha val="5098"/>
            </a:srgbClr>
          </a:solidFill>
          <a:ln cap="rnd" cmpd="sng" w="177800">
            <a:solidFill>
              <a:srgbClr val="E8F8FB">
                <a:alpha val="313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36" name="Google Shape;36;p19"/>
          <p:cNvSpPr/>
          <p:nvPr/>
        </p:nvSpPr>
        <p:spPr>
          <a:xfrm>
            <a:off x="6249283" y="6561644"/>
            <a:ext cx="1261502" cy="537409"/>
          </a:xfrm>
          <a:custGeom>
            <a:rect b="b" l="l" r="r" t="t"/>
            <a:pathLst>
              <a:path extrusionOk="0" h="524894" w="1237019">
                <a:moveTo>
                  <a:pt x="618509" y="0"/>
                </a:moveTo>
                <a:cubicBezTo>
                  <a:pt x="930325" y="0"/>
                  <a:pt x="1189147" y="226891"/>
                  <a:pt x="1237019" y="524894"/>
                </a:cubicBezTo>
                <a:lnTo>
                  <a:pt x="0" y="524894"/>
                </a:lnTo>
                <a:cubicBezTo>
                  <a:pt x="47872" y="226891"/>
                  <a:pt x="306694" y="0"/>
                  <a:pt x="618509" y="0"/>
                </a:cubicBezTo>
                <a:close/>
              </a:path>
            </a:pathLst>
          </a:custGeom>
          <a:solidFill>
            <a:srgbClr val="76D9E8">
              <a:alpha val="5098"/>
            </a:srgbClr>
          </a:solidFill>
          <a:ln cap="rnd" cmpd="sng" w="177800">
            <a:solidFill>
              <a:srgbClr val="E8F8FB">
                <a:alpha val="313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37" name="Google Shape;37;p19"/>
          <p:cNvSpPr/>
          <p:nvPr/>
        </p:nvSpPr>
        <p:spPr>
          <a:xfrm>
            <a:off x="7727629" y="6561645"/>
            <a:ext cx="1235384" cy="537408"/>
          </a:xfrm>
          <a:custGeom>
            <a:rect b="b" l="l" r="r" t="t"/>
            <a:pathLst>
              <a:path extrusionOk="0" h="524893" w="1211408">
                <a:moveTo>
                  <a:pt x="605704" y="0"/>
                </a:moveTo>
                <a:cubicBezTo>
                  <a:pt x="914574" y="0"/>
                  <a:pt x="1170243" y="227782"/>
                  <a:pt x="1211408" y="524893"/>
                </a:cubicBezTo>
                <a:lnTo>
                  <a:pt x="0" y="524893"/>
                </a:lnTo>
                <a:cubicBezTo>
                  <a:pt x="41165" y="227782"/>
                  <a:pt x="296834" y="0"/>
                  <a:pt x="605704" y="0"/>
                </a:cubicBezTo>
                <a:close/>
              </a:path>
            </a:pathLst>
          </a:custGeom>
          <a:solidFill>
            <a:srgbClr val="76D9E8">
              <a:alpha val="5098"/>
            </a:srgbClr>
          </a:solidFill>
          <a:ln cap="rnd" cmpd="sng" w="177800">
            <a:solidFill>
              <a:srgbClr val="E8F8FB">
                <a:alpha val="313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38" name="Google Shape;38;p19"/>
          <p:cNvSpPr/>
          <p:nvPr/>
        </p:nvSpPr>
        <p:spPr>
          <a:xfrm>
            <a:off x="11292" y="5059816"/>
            <a:ext cx="623327" cy="625803"/>
          </a:xfrm>
          <a:prstGeom prst="ellipse">
            <a:avLst/>
          </a:prstGeom>
          <a:solidFill>
            <a:srgbClr val="5CF0F7">
              <a:alpha val="3921"/>
            </a:srgbClr>
          </a:solidFill>
          <a:ln cap="rnd" cmpd="sng" w="12700">
            <a:solidFill>
              <a:srgbClr val="5CF0F7">
                <a:alpha val="1411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39" name="Google Shape;39;p19"/>
          <p:cNvSpPr/>
          <p:nvPr/>
        </p:nvSpPr>
        <p:spPr>
          <a:xfrm>
            <a:off x="-71003" y="6319739"/>
            <a:ext cx="793497" cy="768212"/>
          </a:xfrm>
          <a:custGeom>
            <a:rect b="b" l="l" r="r" t="t"/>
            <a:pathLst>
              <a:path extrusionOk="0" h="750322" w="778097">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rgbClr val="5CF0F7">
              <a:alpha val="3921"/>
            </a:srgbClr>
          </a:solidFill>
          <a:ln cap="rnd" cmpd="sng" w="63500">
            <a:solidFill>
              <a:srgbClr val="5CF0F7">
                <a:alpha val="1411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40" name="Google Shape;40;p19"/>
          <p:cNvSpPr/>
          <p:nvPr/>
        </p:nvSpPr>
        <p:spPr>
          <a:xfrm>
            <a:off x="-71003" y="5281569"/>
            <a:ext cx="574677" cy="918960"/>
          </a:xfrm>
          <a:custGeom>
            <a:rect b="b" l="l" r="r" t="t"/>
            <a:pathLst>
              <a:path extrusionOk="0" h="897560" w="563524">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rgbClr val="5CF0F7">
              <a:alpha val="3921"/>
            </a:srgbClr>
          </a:solidFill>
          <a:ln cap="rnd" cmpd="sng" w="63500">
            <a:solidFill>
              <a:srgbClr val="5CF0F7">
                <a:alpha val="1411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41" name="Google Shape;41;p19"/>
          <p:cNvSpPr/>
          <p:nvPr/>
        </p:nvSpPr>
        <p:spPr>
          <a:xfrm>
            <a:off x="-26268" y="493888"/>
            <a:ext cx="610260" cy="927298"/>
          </a:xfrm>
          <a:custGeom>
            <a:rect b="b" l="l" r="r" t="t"/>
            <a:pathLst>
              <a:path extrusionOk="0" h="905704" w="598416">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rgbClr val="5CF0F7">
              <a:alpha val="3921"/>
            </a:srgbClr>
          </a:solidFill>
          <a:ln cap="rnd" cmpd="sng" w="12700">
            <a:solidFill>
              <a:srgbClr val="5CF0F7">
                <a:alpha val="29019"/>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42" name="Google Shape;42;p19"/>
          <p:cNvSpPr/>
          <p:nvPr/>
        </p:nvSpPr>
        <p:spPr>
          <a:xfrm>
            <a:off x="483594" y="856745"/>
            <a:ext cx="928844" cy="932533"/>
          </a:xfrm>
          <a:prstGeom prst="ellipse">
            <a:avLst/>
          </a:prstGeom>
          <a:solidFill>
            <a:srgbClr val="5CF0F7">
              <a:alpha val="3921"/>
            </a:srgbClr>
          </a:solidFill>
          <a:ln cap="rnd" cmpd="sng" w="63500">
            <a:solidFill>
              <a:srgbClr val="5CF0F7">
                <a:alpha val="29019"/>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43" name="Google Shape;43;p19"/>
          <p:cNvSpPr/>
          <p:nvPr/>
        </p:nvSpPr>
        <p:spPr>
          <a:xfrm>
            <a:off x="325541" y="1486886"/>
            <a:ext cx="788292" cy="791423"/>
          </a:xfrm>
          <a:prstGeom prst="ellipse">
            <a:avLst/>
          </a:prstGeom>
          <a:solidFill>
            <a:srgbClr val="5CF0F7">
              <a:alpha val="3921"/>
            </a:srgbClr>
          </a:solidFill>
          <a:ln cap="rnd" cmpd="sng" w="63500">
            <a:solidFill>
              <a:srgbClr val="5CF0F7">
                <a:alpha val="29019"/>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44" name="Google Shape;44;p19"/>
          <p:cNvSpPr/>
          <p:nvPr/>
        </p:nvSpPr>
        <p:spPr>
          <a:xfrm>
            <a:off x="378605" y="1931974"/>
            <a:ext cx="622446" cy="624919"/>
          </a:xfrm>
          <a:prstGeom prst="ellipse">
            <a:avLst/>
          </a:prstGeom>
          <a:solidFill>
            <a:srgbClr val="5CF0F7">
              <a:alpha val="3921"/>
            </a:srgbClr>
          </a:solidFill>
          <a:ln cap="rnd" cmpd="sng" w="12700">
            <a:solidFill>
              <a:srgbClr val="5CF0F7">
                <a:alpha val="29019"/>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45" name="Google Shape;45;p19"/>
          <p:cNvSpPr/>
          <p:nvPr/>
        </p:nvSpPr>
        <p:spPr>
          <a:xfrm>
            <a:off x="157737" y="1965452"/>
            <a:ext cx="532091" cy="534204"/>
          </a:xfrm>
          <a:prstGeom prst="ellipse">
            <a:avLst/>
          </a:prstGeom>
          <a:solidFill>
            <a:srgbClr val="5CF0F7">
              <a:alpha val="3921"/>
            </a:srgbClr>
          </a:solidFill>
          <a:ln cap="rnd" cmpd="sng" w="63500">
            <a:solidFill>
              <a:srgbClr val="5CF0F7">
                <a:alpha val="29019"/>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46" name="Google Shape;46;p19"/>
          <p:cNvSpPr/>
          <p:nvPr/>
        </p:nvSpPr>
        <p:spPr>
          <a:xfrm>
            <a:off x="7447046" y="-63180"/>
            <a:ext cx="928845" cy="768735"/>
          </a:xfrm>
          <a:custGeom>
            <a:rect b="b" l="l" r="r" t="t"/>
            <a:pathLst>
              <a:path extrusionOk="0" h="750833" w="910818">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rgbClr val="5CF0F7">
              <a:alpha val="3921"/>
            </a:srgbClr>
          </a:solidFill>
          <a:ln cap="rnd" cmpd="sng" w="63500">
            <a:solidFill>
              <a:srgbClr val="5CF0F7">
                <a:alpha val="29019"/>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47" name="Google Shape;47;p19"/>
          <p:cNvSpPr/>
          <p:nvPr/>
        </p:nvSpPr>
        <p:spPr>
          <a:xfrm>
            <a:off x="8890670" y="-63180"/>
            <a:ext cx="483253" cy="627627"/>
          </a:xfrm>
          <a:custGeom>
            <a:rect b="b" l="l" r="r" t="t"/>
            <a:pathLst>
              <a:path extrusionOk="0" h="613011" w="473874">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rgbClr val="5CF0F7">
              <a:alpha val="3921"/>
            </a:srgbClr>
          </a:solidFill>
          <a:ln cap="rnd" cmpd="sng" w="63500">
            <a:solidFill>
              <a:srgbClr val="5CF0F7">
                <a:alpha val="29019"/>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48" name="Google Shape;48;p19"/>
          <p:cNvSpPr/>
          <p:nvPr/>
        </p:nvSpPr>
        <p:spPr>
          <a:xfrm>
            <a:off x="7901589" y="289679"/>
            <a:ext cx="1150856" cy="1155428"/>
          </a:xfrm>
          <a:prstGeom prst="ellipse">
            <a:avLst/>
          </a:prstGeom>
          <a:solidFill>
            <a:srgbClr val="5CF0F7">
              <a:alpha val="3921"/>
            </a:srgbClr>
          </a:solidFill>
          <a:ln cap="rnd" cmpd="sng" w="12700">
            <a:solidFill>
              <a:srgbClr val="5CF0F7">
                <a:alpha val="29019"/>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49" name="Google Shape;49;p19"/>
          <p:cNvSpPr/>
          <p:nvPr/>
        </p:nvSpPr>
        <p:spPr>
          <a:xfrm>
            <a:off x="9091155" y="767476"/>
            <a:ext cx="282768" cy="929641"/>
          </a:xfrm>
          <a:custGeom>
            <a:rect b="b" l="l" r="r" t="t"/>
            <a:pathLst>
              <a:path extrusionOk="0" h="907992" w="277280">
                <a:moveTo>
                  <a:pt x="277280" y="0"/>
                </a:moveTo>
                <a:lnTo>
                  <a:pt x="277280" y="907992"/>
                </a:lnTo>
                <a:cubicBezTo>
                  <a:pt x="112021" y="824131"/>
                  <a:pt x="0" y="652146"/>
                  <a:pt x="0" y="453996"/>
                </a:cubicBezTo>
                <a:cubicBezTo>
                  <a:pt x="0" y="255847"/>
                  <a:pt x="112021" y="83861"/>
                  <a:pt x="277280" y="0"/>
                </a:cubicBezTo>
                <a:close/>
              </a:path>
            </a:pathLst>
          </a:custGeom>
          <a:solidFill>
            <a:srgbClr val="5CF0F7">
              <a:alpha val="3921"/>
            </a:srgbClr>
          </a:solidFill>
          <a:ln cap="rnd" cmpd="sng" w="63500">
            <a:solidFill>
              <a:srgbClr val="5CF0F7">
                <a:alpha val="29019"/>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50" name="Google Shape;50;p19"/>
          <p:cNvSpPr/>
          <p:nvPr/>
        </p:nvSpPr>
        <p:spPr>
          <a:xfrm>
            <a:off x="7741107" y="745867"/>
            <a:ext cx="988927" cy="992855"/>
          </a:xfrm>
          <a:prstGeom prst="ellipse">
            <a:avLst/>
          </a:prstGeom>
          <a:solidFill>
            <a:srgbClr val="5CF0F7">
              <a:alpha val="3921"/>
            </a:srgbClr>
          </a:solidFill>
          <a:ln cap="rnd" cmpd="sng" w="63500">
            <a:solidFill>
              <a:srgbClr val="5CF0F7">
                <a:alpha val="29019"/>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51" name="Google Shape;51;p19"/>
          <p:cNvSpPr/>
          <p:nvPr/>
        </p:nvSpPr>
        <p:spPr>
          <a:xfrm>
            <a:off x="7617886" y="1358103"/>
            <a:ext cx="620227" cy="622691"/>
          </a:xfrm>
          <a:prstGeom prst="ellipse">
            <a:avLst/>
          </a:prstGeom>
          <a:solidFill>
            <a:srgbClr val="5CF0F7">
              <a:alpha val="3921"/>
            </a:srgbClr>
          </a:solidFill>
          <a:ln cap="rnd" cmpd="sng" w="12700">
            <a:solidFill>
              <a:srgbClr val="5CF0F7">
                <a:alpha val="29019"/>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52" name="Google Shape;52;p19"/>
          <p:cNvSpPr/>
          <p:nvPr/>
        </p:nvSpPr>
        <p:spPr>
          <a:xfrm>
            <a:off x="7780951" y="5745219"/>
            <a:ext cx="752958" cy="755949"/>
          </a:xfrm>
          <a:prstGeom prst="ellipse">
            <a:avLst/>
          </a:prstGeom>
          <a:solidFill>
            <a:srgbClr val="5CF0F7">
              <a:alpha val="3921"/>
            </a:srgbClr>
          </a:solidFill>
          <a:ln cap="rnd" cmpd="sng" w="12700">
            <a:solidFill>
              <a:srgbClr val="5CF0F7">
                <a:alpha val="1411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53" name="Google Shape;53;p19"/>
          <p:cNvSpPr/>
          <p:nvPr/>
        </p:nvSpPr>
        <p:spPr>
          <a:xfrm>
            <a:off x="7110888" y="5367244"/>
            <a:ext cx="752958" cy="755949"/>
          </a:xfrm>
          <a:prstGeom prst="ellipse">
            <a:avLst/>
          </a:prstGeom>
          <a:solidFill>
            <a:srgbClr val="5CF0F7">
              <a:alpha val="3921"/>
            </a:srgbClr>
          </a:solidFill>
          <a:ln cap="rnd" cmpd="sng" w="63500">
            <a:solidFill>
              <a:srgbClr val="5CF0F7">
                <a:alpha val="1411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54" name="Google Shape;54;p19"/>
          <p:cNvSpPr/>
          <p:nvPr/>
        </p:nvSpPr>
        <p:spPr>
          <a:xfrm>
            <a:off x="7642782" y="5045667"/>
            <a:ext cx="752958" cy="755949"/>
          </a:xfrm>
          <a:prstGeom prst="ellipse">
            <a:avLst/>
          </a:prstGeom>
          <a:solidFill>
            <a:srgbClr val="5CF0F7">
              <a:alpha val="3921"/>
            </a:srgbClr>
          </a:solidFill>
          <a:ln cap="rnd" cmpd="sng" w="12700">
            <a:solidFill>
              <a:srgbClr val="5CF0F7">
                <a:alpha val="1411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55" name="Google Shape;55;p19"/>
          <p:cNvSpPr/>
          <p:nvPr/>
        </p:nvSpPr>
        <p:spPr>
          <a:xfrm>
            <a:off x="8391900" y="5801616"/>
            <a:ext cx="617621" cy="620074"/>
          </a:xfrm>
          <a:prstGeom prst="ellipse">
            <a:avLst/>
          </a:prstGeom>
          <a:solidFill>
            <a:srgbClr val="5CF0F7">
              <a:alpha val="3921"/>
            </a:srgbClr>
          </a:solidFill>
          <a:ln cap="rnd" cmpd="sng" w="63500">
            <a:solidFill>
              <a:srgbClr val="5CF0F7">
                <a:alpha val="1411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56" name="Google Shape;56;p19"/>
          <p:cNvSpPr/>
          <p:nvPr/>
        </p:nvSpPr>
        <p:spPr>
          <a:xfrm>
            <a:off x="8238113" y="4195546"/>
            <a:ext cx="564505" cy="566747"/>
          </a:xfrm>
          <a:prstGeom prst="ellipse">
            <a:avLst/>
          </a:prstGeom>
          <a:solidFill>
            <a:srgbClr val="5CF0F7">
              <a:alpha val="3921"/>
            </a:srgbClr>
          </a:solidFill>
          <a:ln cap="rnd" cmpd="sng" w="63500">
            <a:solidFill>
              <a:srgbClr val="5CF0F7">
                <a:alpha val="1411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57" name="Google Shape;57;p19"/>
          <p:cNvSpPr/>
          <p:nvPr/>
        </p:nvSpPr>
        <p:spPr>
          <a:xfrm>
            <a:off x="8578300" y="5178472"/>
            <a:ext cx="564505" cy="566747"/>
          </a:xfrm>
          <a:prstGeom prst="ellipse">
            <a:avLst/>
          </a:prstGeom>
          <a:solidFill>
            <a:srgbClr val="5CF0F7">
              <a:alpha val="3921"/>
            </a:srgbClr>
          </a:solidFill>
          <a:ln cap="rnd" cmpd="sng" w="63500">
            <a:solidFill>
              <a:srgbClr val="5CF0F7">
                <a:alpha val="1411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58" name="Google Shape;58;p19"/>
          <p:cNvSpPr/>
          <p:nvPr/>
        </p:nvSpPr>
        <p:spPr>
          <a:xfrm>
            <a:off x="8860552" y="4904549"/>
            <a:ext cx="513371" cy="566748"/>
          </a:xfrm>
          <a:custGeom>
            <a:rect b="b" l="l" r="r" t="t"/>
            <a:pathLst>
              <a:path extrusionOk="0" h="553550" w="503408">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rgbClr val="5CF0F7">
              <a:alpha val="3921"/>
            </a:srgbClr>
          </a:solidFill>
          <a:ln cap="rnd" cmpd="sng" w="63500">
            <a:solidFill>
              <a:srgbClr val="5CF0F7">
                <a:alpha val="1411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59" name="Google Shape;59;p19"/>
          <p:cNvSpPr txBox="1"/>
          <p:nvPr>
            <p:ph type="title"/>
          </p:nvPr>
        </p:nvSpPr>
        <p:spPr>
          <a:xfrm>
            <a:off x="1029421" y="691836"/>
            <a:ext cx="7266131" cy="946517"/>
          </a:xfrm>
          <a:prstGeom prst="rect">
            <a:avLst/>
          </a:prstGeom>
          <a:noFill/>
          <a:ln>
            <a:noFill/>
          </a:ln>
        </p:spPr>
        <p:txBody>
          <a:bodyPr anchorCtr="0" anchor="ctr" bIns="46700" lIns="93400" spcFirstLastPara="1" rIns="93400" wrap="square" tIns="46700">
            <a:noAutofit/>
          </a:bodyPr>
          <a:lstStyle>
            <a:lvl1pPr lvl="0" marR="0" rtl="0" algn="l">
              <a:lnSpc>
                <a:spcPct val="100000"/>
              </a:lnSpc>
              <a:spcBef>
                <a:spcPts val="0"/>
              </a:spcBef>
              <a:spcAft>
                <a:spcPts val="0"/>
              </a:spcAft>
              <a:buClr>
                <a:schemeClr val="lt1"/>
              </a:buClr>
              <a:buSzPts val="3300"/>
              <a:buFont typeface="Verdana"/>
              <a:buNone/>
              <a:defRPr b="0" i="0" sz="3300" u="none" cap="none" strike="noStrike">
                <a:solidFill>
                  <a:schemeClr val="lt1"/>
                </a:solidFill>
                <a:latin typeface="Verdana"/>
                <a:ea typeface="Verdana"/>
                <a:cs typeface="Verdana"/>
                <a:sym typeface="Verdan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9pPr>
          </a:lstStyle>
          <a:p/>
        </p:txBody>
      </p:sp>
      <p:sp>
        <p:nvSpPr>
          <p:cNvPr id="60" name="Google Shape;60;p19"/>
          <p:cNvSpPr txBox="1"/>
          <p:nvPr>
            <p:ph idx="1" type="body"/>
          </p:nvPr>
        </p:nvSpPr>
        <p:spPr>
          <a:xfrm>
            <a:off x="1029421" y="1850454"/>
            <a:ext cx="7266130" cy="4148034"/>
          </a:xfrm>
          <a:prstGeom prst="rect">
            <a:avLst/>
          </a:prstGeom>
          <a:noFill/>
          <a:ln>
            <a:noFill/>
          </a:ln>
        </p:spPr>
        <p:txBody>
          <a:bodyPr anchorCtr="0" anchor="ctr" bIns="46700" lIns="93400" spcFirstLastPara="1" rIns="93400" wrap="square" tIns="46700">
            <a:noAutofit/>
          </a:bodyPr>
          <a:lstStyle>
            <a:lvl1pPr indent="-342900" lvl="0" marL="457200" marR="0" rtl="0" algn="l">
              <a:lnSpc>
                <a:spcPct val="100000"/>
              </a:lnSpc>
              <a:spcBef>
                <a:spcPts val="360"/>
              </a:spcBef>
              <a:spcAft>
                <a:spcPts val="0"/>
              </a:spcAft>
              <a:buClr>
                <a:schemeClr val="lt2"/>
              </a:buClr>
              <a:buSzPts val="1800"/>
              <a:buFont typeface="Noto Sans Symbols"/>
              <a:buChar char="○"/>
              <a:defRPr b="0" i="0" sz="1800" u="none" cap="none" strike="noStrike">
                <a:solidFill>
                  <a:schemeClr val="lt1"/>
                </a:solidFill>
                <a:latin typeface="Verdana"/>
                <a:ea typeface="Verdana"/>
                <a:cs typeface="Verdana"/>
                <a:sym typeface="Verdana"/>
              </a:defRPr>
            </a:lvl1pPr>
            <a:lvl2pPr indent="-330200" lvl="1" marL="914400" marR="0" rtl="0" algn="l">
              <a:lnSpc>
                <a:spcPct val="100000"/>
              </a:lnSpc>
              <a:spcBef>
                <a:spcPts val="613"/>
              </a:spcBef>
              <a:spcAft>
                <a:spcPts val="0"/>
              </a:spcAft>
              <a:buClr>
                <a:schemeClr val="lt2"/>
              </a:buClr>
              <a:buSzPts val="1600"/>
              <a:buFont typeface="Noto Sans Symbols"/>
              <a:buChar char="○"/>
              <a:defRPr b="0" i="0" sz="1600" u="none" cap="none" strike="noStrike">
                <a:solidFill>
                  <a:schemeClr val="lt1"/>
                </a:solidFill>
                <a:latin typeface="Verdana"/>
                <a:ea typeface="Verdana"/>
                <a:cs typeface="Verdana"/>
                <a:sym typeface="Verdana"/>
              </a:defRPr>
            </a:lvl2pPr>
            <a:lvl3pPr indent="-317500" lvl="2" marL="1371600" marR="0" rtl="0" algn="l">
              <a:lnSpc>
                <a:spcPct val="100000"/>
              </a:lnSpc>
              <a:spcBef>
                <a:spcPts val="613"/>
              </a:spcBef>
              <a:spcAft>
                <a:spcPts val="0"/>
              </a:spcAft>
              <a:buClr>
                <a:schemeClr val="lt2"/>
              </a:buClr>
              <a:buSzPts val="1400"/>
              <a:buFont typeface="Noto Sans Symbols"/>
              <a:buChar char="○"/>
              <a:defRPr b="0" i="0" sz="1400" u="none" cap="none" strike="noStrike">
                <a:solidFill>
                  <a:schemeClr val="lt1"/>
                </a:solidFill>
                <a:latin typeface="Verdana"/>
                <a:ea typeface="Verdana"/>
                <a:cs typeface="Verdana"/>
                <a:sym typeface="Verdana"/>
              </a:defRPr>
            </a:lvl3pPr>
            <a:lvl4pPr indent="-304800" lvl="3" marL="1828800" marR="0" rtl="0" algn="l">
              <a:lnSpc>
                <a:spcPct val="100000"/>
              </a:lnSpc>
              <a:spcBef>
                <a:spcPts val="613"/>
              </a:spcBef>
              <a:spcAft>
                <a:spcPts val="0"/>
              </a:spcAft>
              <a:buClr>
                <a:schemeClr val="lt2"/>
              </a:buClr>
              <a:buSzPts val="1200"/>
              <a:buFont typeface="Noto Sans Symbols"/>
              <a:buChar char="○"/>
              <a:defRPr b="0" i="0" sz="1200" u="none" cap="none" strike="noStrike">
                <a:solidFill>
                  <a:schemeClr val="lt1"/>
                </a:solidFill>
                <a:latin typeface="Verdana"/>
                <a:ea typeface="Verdana"/>
                <a:cs typeface="Verdana"/>
                <a:sym typeface="Verdana"/>
              </a:defRPr>
            </a:lvl4pPr>
            <a:lvl5pPr indent="-304800" lvl="4" marL="2286000" marR="0" rtl="0" algn="l">
              <a:lnSpc>
                <a:spcPct val="100000"/>
              </a:lnSpc>
              <a:spcBef>
                <a:spcPts val="613"/>
              </a:spcBef>
              <a:spcAft>
                <a:spcPts val="0"/>
              </a:spcAft>
              <a:buClr>
                <a:schemeClr val="lt2"/>
              </a:buClr>
              <a:buSzPts val="1200"/>
              <a:buFont typeface="Noto Sans Symbols"/>
              <a:buChar char="○"/>
              <a:defRPr b="0" i="0" sz="1200" u="none" cap="none" strike="noStrike">
                <a:solidFill>
                  <a:schemeClr val="lt1"/>
                </a:solidFill>
                <a:latin typeface="Verdana"/>
                <a:ea typeface="Verdana"/>
                <a:cs typeface="Verdana"/>
                <a:sym typeface="Verdana"/>
              </a:defRPr>
            </a:lvl5pPr>
            <a:lvl6pPr indent="-355600" lvl="5" marL="2743200" marR="0" rtl="0" algn="l">
              <a:lnSpc>
                <a:spcPct val="100000"/>
              </a:lnSpc>
              <a:spcBef>
                <a:spcPts val="613"/>
              </a:spcBef>
              <a:spcAft>
                <a:spcPts val="0"/>
              </a:spcAft>
              <a:buClr>
                <a:schemeClr val="lt1"/>
              </a:buClr>
              <a:buSzPts val="2000"/>
              <a:buFont typeface="Arial"/>
              <a:buChar char="•"/>
              <a:defRPr b="0" i="0" sz="2000" u="none" cap="none" strike="noStrike">
                <a:solidFill>
                  <a:schemeClr val="lt1"/>
                </a:solidFill>
                <a:latin typeface="Verdana"/>
                <a:ea typeface="Verdana"/>
                <a:cs typeface="Verdana"/>
                <a:sym typeface="Verdana"/>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Verdana"/>
                <a:ea typeface="Verdana"/>
                <a:cs typeface="Verdana"/>
                <a:sym typeface="Verdana"/>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Verdana"/>
                <a:ea typeface="Verdana"/>
                <a:cs typeface="Verdana"/>
                <a:sym typeface="Verdana"/>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Verdana"/>
                <a:ea typeface="Verdana"/>
                <a:cs typeface="Verdana"/>
                <a:sym typeface="Verdana"/>
              </a:defRPr>
            </a:lvl9pPr>
          </a:lstStyle>
          <a:p/>
        </p:txBody>
      </p:sp>
      <p:sp>
        <p:nvSpPr>
          <p:cNvPr id="61" name="Google Shape;61;p19"/>
          <p:cNvSpPr txBox="1"/>
          <p:nvPr>
            <p:ph idx="10" type="dt"/>
          </p:nvPr>
        </p:nvSpPr>
        <p:spPr>
          <a:xfrm>
            <a:off x="6564750" y="6093717"/>
            <a:ext cx="2175828" cy="373831"/>
          </a:xfrm>
          <a:prstGeom prst="rect">
            <a:avLst/>
          </a:prstGeom>
          <a:noFill/>
          <a:ln>
            <a:noFill/>
          </a:ln>
        </p:spPr>
        <p:txBody>
          <a:bodyPr anchorCtr="0" anchor="b" bIns="46700" lIns="93400" spcFirstLastPara="1" rIns="93400" wrap="square" tIns="46700">
            <a:noAutofit/>
          </a:bodyPr>
          <a:lstStyle>
            <a:lvl1pPr lvl="0" marR="0" rtl="0" algn="r">
              <a:lnSpc>
                <a:spcPct val="100000"/>
              </a:lnSpc>
              <a:spcBef>
                <a:spcPts val="0"/>
              </a:spcBef>
              <a:spcAft>
                <a:spcPts val="0"/>
              </a:spcAft>
              <a:buClr>
                <a:srgbClr val="000000"/>
              </a:buClr>
              <a:buSzPts val="1400"/>
              <a:buFont typeface="Arial"/>
              <a:buNone/>
              <a:defRPr b="0" i="0" sz="900" u="none" cap="none" strike="noStrike">
                <a:solidFill>
                  <a:schemeClr val="lt1"/>
                </a:solidFill>
                <a:latin typeface="Verdana"/>
                <a:ea typeface="Verdana"/>
                <a:cs typeface="Verdana"/>
                <a:sym typeface="Verdan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Verdana"/>
                <a:ea typeface="Verdana"/>
                <a:cs typeface="Verdana"/>
                <a:sym typeface="Verdan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Verdana"/>
                <a:ea typeface="Verdana"/>
                <a:cs typeface="Verdana"/>
                <a:sym typeface="Verdan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Verdana"/>
                <a:ea typeface="Verdana"/>
                <a:cs typeface="Verdana"/>
                <a:sym typeface="Verdan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Verdana"/>
                <a:ea typeface="Verdana"/>
                <a:cs typeface="Verdana"/>
                <a:sym typeface="Verdan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Verdana"/>
                <a:ea typeface="Verdana"/>
                <a:cs typeface="Verdana"/>
                <a:sym typeface="Verdan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Verdana"/>
                <a:ea typeface="Verdana"/>
                <a:cs typeface="Verdana"/>
                <a:sym typeface="Verdan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Verdana"/>
                <a:ea typeface="Verdana"/>
                <a:cs typeface="Verdana"/>
                <a:sym typeface="Verdan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Verdana"/>
                <a:ea typeface="Verdana"/>
                <a:cs typeface="Verdana"/>
                <a:sym typeface="Verdana"/>
              </a:defRPr>
            </a:lvl9pPr>
          </a:lstStyle>
          <a:p/>
        </p:txBody>
      </p:sp>
      <p:sp>
        <p:nvSpPr>
          <p:cNvPr id="62" name="Google Shape;62;p19"/>
          <p:cNvSpPr txBox="1"/>
          <p:nvPr>
            <p:ph idx="11" type="ftr"/>
          </p:nvPr>
        </p:nvSpPr>
        <p:spPr>
          <a:xfrm>
            <a:off x="1204318" y="6093717"/>
            <a:ext cx="5360432" cy="373831"/>
          </a:xfrm>
          <a:prstGeom prst="rect">
            <a:avLst/>
          </a:prstGeom>
          <a:noFill/>
          <a:ln>
            <a:noFill/>
          </a:ln>
        </p:spPr>
        <p:txBody>
          <a:bodyPr anchorCtr="0" anchor="b" bIns="46700" lIns="93400" spcFirstLastPara="1" rIns="93400" wrap="square" tIns="46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chemeClr val="lt1"/>
                </a:solidFill>
                <a:latin typeface="Verdana"/>
                <a:ea typeface="Verdana"/>
                <a:cs typeface="Verdana"/>
                <a:sym typeface="Verdan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Verdana"/>
                <a:ea typeface="Verdana"/>
                <a:cs typeface="Verdana"/>
                <a:sym typeface="Verdan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Verdana"/>
                <a:ea typeface="Verdana"/>
                <a:cs typeface="Verdana"/>
                <a:sym typeface="Verdan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Verdana"/>
                <a:ea typeface="Verdana"/>
                <a:cs typeface="Verdana"/>
                <a:sym typeface="Verdan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Verdana"/>
                <a:ea typeface="Verdana"/>
                <a:cs typeface="Verdana"/>
                <a:sym typeface="Verdan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Verdana"/>
                <a:ea typeface="Verdana"/>
                <a:cs typeface="Verdana"/>
                <a:sym typeface="Verdan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Verdana"/>
                <a:ea typeface="Verdana"/>
                <a:cs typeface="Verdana"/>
                <a:sym typeface="Verdan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Verdana"/>
                <a:ea typeface="Verdana"/>
                <a:cs typeface="Verdana"/>
                <a:sym typeface="Verdan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Verdana"/>
                <a:ea typeface="Verdana"/>
                <a:cs typeface="Verdana"/>
                <a:sym typeface="Verdana"/>
              </a:defRPr>
            </a:lvl9pPr>
          </a:lstStyle>
          <a:p/>
        </p:txBody>
      </p:sp>
      <p:sp>
        <p:nvSpPr>
          <p:cNvPr id="63" name="Google Shape;63;p19"/>
          <p:cNvSpPr txBox="1"/>
          <p:nvPr>
            <p:ph idx="12" type="sldNum"/>
          </p:nvPr>
        </p:nvSpPr>
        <p:spPr>
          <a:xfrm>
            <a:off x="583992" y="6093717"/>
            <a:ext cx="620326" cy="373831"/>
          </a:xfrm>
          <a:prstGeom prst="rect">
            <a:avLst/>
          </a:prstGeom>
          <a:noFill/>
          <a:ln>
            <a:noFill/>
          </a:ln>
        </p:spPr>
        <p:txBody>
          <a:bodyPr anchorCtr="0" anchor="b" bIns="46700" lIns="93400" spcFirstLastPara="1" rIns="93400" wrap="square" tIns="46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9pPr>
          </a:lstStyle>
          <a:p>
            <a:pPr indent="0" lvl="0" marL="0" rtl="0" algn="l">
              <a:spcBef>
                <a:spcPts val="0"/>
              </a:spcBef>
              <a:spcAft>
                <a:spcPts val="0"/>
              </a:spcAft>
              <a:buNone/>
            </a:pPr>
            <a:fld id="{00000000-1234-1234-1234-123412341234}" type="slidenum">
              <a:rPr lang="en-GB"/>
              <a:t>‹#›</a:t>
            </a:fld>
            <a:endParaRPr/>
          </a:p>
        </p:txBody>
      </p:sp>
      <p:sp>
        <p:nvSpPr>
          <p:cNvPr id="64" name="Google Shape;64;p19"/>
          <p:cNvSpPr/>
          <p:nvPr/>
        </p:nvSpPr>
        <p:spPr>
          <a:xfrm>
            <a:off x="1614506" y="5584266"/>
            <a:ext cx="1947021" cy="1503685"/>
          </a:xfrm>
          <a:custGeom>
            <a:rect b="b" l="l" r="r" t="t"/>
            <a:pathLst>
              <a:path extrusionOk="0" h="1468668" w="1909234">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rgbClr val="76D9E8">
              <a:alpha val="7058"/>
            </a:srgbClr>
          </a:solidFill>
          <a:ln cap="rnd" cmpd="sng" w="330200">
            <a:solidFill>
              <a:srgbClr val="5CF0F7">
                <a:alpha val="0"/>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65" name="Google Shape;65;p19"/>
          <p:cNvSpPr/>
          <p:nvPr/>
        </p:nvSpPr>
        <p:spPr>
          <a:xfrm>
            <a:off x="8740577" y="3463600"/>
            <a:ext cx="312372" cy="313613"/>
          </a:xfrm>
          <a:prstGeom prst="ellipse">
            <a:avLst/>
          </a:prstGeom>
          <a:solidFill>
            <a:srgbClr val="5CF0F7">
              <a:alpha val="3921"/>
            </a:srgbClr>
          </a:solidFill>
          <a:ln cap="rnd" cmpd="sng" w="63500">
            <a:solidFill>
              <a:srgbClr val="5CF0F7">
                <a:alpha val="1411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66" name="Google Shape;66;p19"/>
          <p:cNvSpPr/>
          <p:nvPr/>
        </p:nvSpPr>
        <p:spPr>
          <a:xfrm>
            <a:off x="8564419" y="3620407"/>
            <a:ext cx="312372" cy="313613"/>
          </a:xfrm>
          <a:prstGeom prst="ellipse">
            <a:avLst/>
          </a:prstGeom>
          <a:solidFill>
            <a:srgbClr val="5CF0F7">
              <a:alpha val="3921"/>
            </a:srgbClr>
          </a:solidFill>
          <a:ln cap="rnd" cmpd="sng" w="63500">
            <a:solidFill>
              <a:srgbClr val="5CF0F7">
                <a:alpha val="1411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67" name="Google Shape;67;p19"/>
          <p:cNvSpPr/>
          <p:nvPr/>
        </p:nvSpPr>
        <p:spPr>
          <a:xfrm>
            <a:off x="8778783" y="3776441"/>
            <a:ext cx="312372" cy="313613"/>
          </a:xfrm>
          <a:prstGeom prst="ellipse">
            <a:avLst/>
          </a:prstGeom>
          <a:solidFill>
            <a:srgbClr val="5CF0F7">
              <a:alpha val="3921"/>
            </a:srgbClr>
          </a:solidFill>
          <a:ln cap="rnd" cmpd="sng" w="63500">
            <a:solidFill>
              <a:srgbClr val="5CF0F7">
                <a:alpha val="1411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68" name="Google Shape;68;p19"/>
          <p:cNvSpPr/>
          <p:nvPr/>
        </p:nvSpPr>
        <p:spPr>
          <a:xfrm>
            <a:off x="157738" y="2763278"/>
            <a:ext cx="476882" cy="478776"/>
          </a:xfrm>
          <a:prstGeom prst="ellipse">
            <a:avLst/>
          </a:prstGeom>
          <a:solidFill>
            <a:srgbClr val="5CF0F7">
              <a:alpha val="3921"/>
            </a:srgbClr>
          </a:solidFill>
          <a:ln cap="rnd" cmpd="sng" w="12700">
            <a:solidFill>
              <a:srgbClr val="5CF0F7">
                <a:alpha val="1411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69" name="Google Shape;69;p19"/>
          <p:cNvSpPr/>
          <p:nvPr/>
        </p:nvSpPr>
        <p:spPr>
          <a:xfrm>
            <a:off x="483593" y="3242054"/>
            <a:ext cx="467850" cy="469708"/>
          </a:xfrm>
          <a:prstGeom prst="ellipse">
            <a:avLst/>
          </a:prstGeom>
          <a:solidFill>
            <a:srgbClr val="5CF0F7">
              <a:alpha val="3921"/>
            </a:srgbClr>
          </a:solidFill>
          <a:ln cap="rnd" cmpd="sng" w="12700">
            <a:solidFill>
              <a:srgbClr val="5CF0F7">
                <a:alpha val="1411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70" name="Google Shape;70;p19"/>
          <p:cNvSpPr/>
          <p:nvPr/>
        </p:nvSpPr>
        <p:spPr>
          <a:xfrm>
            <a:off x="275607" y="3463601"/>
            <a:ext cx="359013" cy="360439"/>
          </a:xfrm>
          <a:prstGeom prst="ellipse">
            <a:avLst/>
          </a:prstGeom>
          <a:solidFill>
            <a:srgbClr val="5CF0F7">
              <a:alpha val="3921"/>
            </a:srgbClr>
          </a:solidFill>
          <a:ln cap="rnd" cmpd="sng" w="63500">
            <a:solidFill>
              <a:srgbClr val="5CF0F7">
                <a:alpha val="1411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71" name="Google Shape;71;p19"/>
          <p:cNvSpPr/>
          <p:nvPr/>
        </p:nvSpPr>
        <p:spPr>
          <a:xfrm>
            <a:off x="-88314" y="2643028"/>
            <a:ext cx="1387366" cy="1954755"/>
          </a:xfrm>
          <a:custGeom>
            <a:rect b="b" l="l" r="r" t="t"/>
            <a:pathLst>
              <a:path extrusionOk="0" h="1909234" w="1360441">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rgbClr val="76D9E8">
              <a:alpha val="7058"/>
            </a:srgbClr>
          </a:solidFill>
          <a:ln cap="rnd" cmpd="sng" w="330200">
            <a:solidFill>
              <a:srgbClr val="5CF0F7">
                <a:alpha val="0"/>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72" name="Google Shape;72;p19"/>
          <p:cNvSpPr/>
          <p:nvPr/>
        </p:nvSpPr>
        <p:spPr>
          <a:xfrm>
            <a:off x="6295300" y="2452530"/>
            <a:ext cx="1242364" cy="1247299"/>
          </a:xfrm>
          <a:prstGeom prst="ellipse">
            <a:avLst/>
          </a:prstGeom>
          <a:solidFill>
            <a:srgbClr val="76D9E8">
              <a:alpha val="9019"/>
            </a:srgbClr>
          </a:solidFill>
          <a:ln cap="rnd" cmpd="sng" w="177800">
            <a:solidFill>
              <a:srgbClr val="E8F8FB">
                <a:alpha val="0"/>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morley.cambs.sch.uk" TargetMode="Externa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www.morley.cambs.sch.uk/e-safety-for-parents/" TargetMode="Externa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FE9FB"/>
            </a:gs>
            <a:gs pos="100000">
              <a:srgbClr val="6E9BE7"/>
            </a:gs>
          </a:gsLst>
          <a:lin ang="5400012" scaled="0"/>
        </a:gradFill>
      </p:bgPr>
    </p:bg>
    <p:spTree>
      <p:nvGrpSpPr>
        <p:cNvPr id="156" name="Shape 156"/>
        <p:cNvGrpSpPr/>
        <p:nvPr/>
      </p:nvGrpSpPr>
      <p:grpSpPr>
        <a:xfrm>
          <a:off x="0" y="0"/>
          <a:ext cx="0" cy="0"/>
          <a:chOff x="0" y="0"/>
          <a:chExt cx="0" cy="0"/>
        </a:xfrm>
      </p:grpSpPr>
      <p:sp>
        <p:nvSpPr>
          <p:cNvPr id="157" name="Google Shape;157;p1"/>
          <p:cNvSpPr txBox="1"/>
          <p:nvPr>
            <p:ph type="ctrTitle"/>
          </p:nvPr>
        </p:nvSpPr>
        <p:spPr>
          <a:xfrm>
            <a:off x="623664" y="193138"/>
            <a:ext cx="7317363" cy="951223"/>
          </a:xfrm>
          <a:prstGeom prst="rect">
            <a:avLst/>
          </a:prstGeom>
          <a:noFill/>
          <a:ln>
            <a:noFill/>
          </a:ln>
        </p:spPr>
        <p:txBody>
          <a:bodyPr anchorCtr="0" anchor="b" bIns="46700" lIns="93400" spcFirstLastPara="1" rIns="93400" wrap="square" tIns="46700">
            <a:noAutofit/>
          </a:bodyPr>
          <a:lstStyle/>
          <a:p>
            <a:pPr indent="0" lvl="0" marL="0" marR="0" rtl="0" algn="l">
              <a:lnSpc>
                <a:spcPct val="100000"/>
              </a:lnSpc>
              <a:spcBef>
                <a:spcPts val="0"/>
              </a:spcBef>
              <a:spcAft>
                <a:spcPts val="0"/>
              </a:spcAft>
              <a:buClr>
                <a:schemeClr val="dk1"/>
              </a:buClr>
              <a:buSzPts val="4100"/>
              <a:buFont typeface="Verdana"/>
              <a:buNone/>
            </a:pPr>
            <a:r>
              <a:rPr b="1" lang="en-GB">
                <a:solidFill>
                  <a:schemeClr val="dk1"/>
                </a:solidFill>
              </a:rPr>
              <a:t>Welcome</a:t>
            </a:r>
            <a:r>
              <a:rPr b="1" i="0" lang="en-GB" sz="4100" u="none" cap="none" strike="noStrike">
                <a:solidFill>
                  <a:schemeClr val="dk1"/>
                </a:solidFill>
                <a:latin typeface="Verdana"/>
                <a:ea typeface="Verdana"/>
                <a:cs typeface="Verdana"/>
                <a:sym typeface="Verdana"/>
              </a:rPr>
              <a:t> to Year </a:t>
            </a:r>
            <a:r>
              <a:rPr b="1" lang="en-GB">
                <a:solidFill>
                  <a:schemeClr val="dk1"/>
                </a:solidFill>
              </a:rPr>
              <a:t>3</a:t>
            </a:r>
            <a:endParaRPr b="1" i="0" sz="4100" u="none" cap="none" strike="noStrike">
              <a:solidFill>
                <a:schemeClr val="dk1"/>
              </a:solidFill>
              <a:latin typeface="Verdana"/>
              <a:ea typeface="Verdana"/>
              <a:cs typeface="Verdana"/>
              <a:sym typeface="Verdana"/>
            </a:endParaRPr>
          </a:p>
        </p:txBody>
      </p:sp>
      <p:sp>
        <p:nvSpPr>
          <p:cNvPr id="158" name="Google Shape;158;p1"/>
          <p:cNvSpPr txBox="1"/>
          <p:nvPr>
            <p:ph idx="1" type="subTitle"/>
          </p:nvPr>
        </p:nvSpPr>
        <p:spPr>
          <a:xfrm>
            <a:off x="270000" y="1520185"/>
            <a:ext cx="8431312" cy="4939566"/>
          </a:xfrm>
          <a:prstGeom prst="rect">
            <a:avLst/>
          </a:prstGeom>
          <a:noFill/>
          <a:ln>
            <a:noFill/>
          </a:ln>
        </p:spPr>
        <p:txBody>
          <a:bodyPr anchorCtr="0" anchor="t" bIns="46700" lIns="93400" spcFirstLastPara="1" rIns="93400" wrap="square" tIns="46700">
            <a:noAutofit/>
          </a:bodyPr>
          <a:lstStyle/>
          <a:p>
            <a:pPr indent="0" lvl="0" marL="0" marR="0" rtl="0" algn="l">
              <a:lnSpc>
                <a:spcPct val="90000"/>
              </a:lnSpc>
              <a:spcBef>
                <a:spcPts val="0"/>
              </a:spcBef>
              <a:spcAft>
                <a:spcPts val="0"/>
              </a:spcAft>
              <a:buClr>
                <a:schemeClr val="lt2"/>
              </a:buClr>
              <a:buSzPts val="1850"/>
              <a:buFont typeface="Noto Sans Symbols"/>
              <a:buNone/>
            </a:pPr>
            <a:r>
              <a:rPr b="0" i="0" lang="en-GB" sz="1850" u="none" cap="none" strike="noStrike">
                <a:solidFill>
                  <a:schemeClr val="dk1"/>
                </a:solidFill>
                <a:latin typeface="Verdana"/>
                <a:ea typeface="Verdana"/>
                <a:cs typeface="Verdana"/>
                <a:sym typeface="Verdana"/>
              </a:rPr>
              <a:t>Information Session for Parents and Carers  </a:t>
            </a:r>
            <a:endParaRPr/>
          </a:p>
          <a:p>
            <a:pPr indent="0" lvl="0" marL="0" rtl="0" algn="l">
              <a:lnSpc>
                <a:spcPct val="90000"/>
              </a:lnSpc>
              <a:spcBef>
                <a:spcPts val="983"/>
              </a:spcBef>
              <a:spcAft>
                <a:spcPts val="0"/>
              </a:spcAft>
              <a:buClr>
                <a:schemeClr val="lt2"/>
              </a:buClr>
              <a:buSzPts val="1850"/>
              <a:buFont typeface="Noto Sans Symbols"/>
              <a:buNone/>
            </a:pPr>
            <a:r>
              <a:rPr b="1" lang="en-GB" sz="1850">
                <a:solidFill>
                  <a:srgbClr val="9900FF"/>
                </a:solidFill>
              </a:rPr>
              <a:t>Wednesday 11th September 2024</a:t>
            </a:r>
            <a:endParaRPr b="1" sz="1850">
              <a:solidFill>
                <a:srgbClr val="9900FF"/>
              </a:solidFill>
            </a:endParaRPr>
          </a:p>
          <a:p>
            <a:pPr indent="0" lvl="0" marL="0" rtl="0" algn="l">
              <a:lnSpc>
                <a:spcPct val="90000"/>
              </a:lnSpc>
              <a:spcBef>
                <a:spcPts val="983"/>
              </a:spcBef>
              <a:spcAft>
                <a:spcPts val="0"/>
              </a:spcAft>
              <a:buClr>
                <a:schemeClr val="lt2"/>
              </a:buClr>
              <a:buSzPts val="1850"/>
              <a:buFont typeface="Noto Sans Symbols"/>
              <a:buNone/>
            </a:pPr>
            <a:r>
              <a:rPr b="1" i="0" lang="en-GB" sz="1850" u="sng" cap="none" strike="noStrike">
                <a:solidFill>
                  <a:srgbClr val="0000FF"/>
                </a:solidFill>
                <a:latin typeface="Verdana"/>
                <a:ea typeface="Verdana"/>
                <a:cs typeface="Verdana"/>
                <a:sym typeface="Verdana"/>
                <a:hlinkClick r:id="rId3">
                  <a:extLst>
                    <a:ext uri="{A12FA001-AC4F-418D-AE19-62706E023703}">
                      <ahyp:hlinkClr val="tx"/>
                    </a:ext>
                  </a:extLst>
                </a:hlinkClick>
              </a:rPr>
              <a:t>www.morley.cambs.sch.uk</a:t>
            </a:r>
            <a:r>
              <a:rPr b="1" i="0" lang="en-GB" sz="1850" u="none" cap="none" strike="noStrike">
                <a:solidFill>
                  <a:srgbClr val="0000FF"/>
                </a:solidFill>
                <a:latin typeface="Verdana"/>
                <a:ea typeface="Verdana"/>
                <a:cs typeface="Verdana"/>
                <a:sym typeface="Verdana"/>
              </a:rPr>
              <a:t> </a:t>
            </a:r>
            <a:endParaRPr>
              <a:solidFill>
                <a:srgbClr val="0000FF"/>
              </a:solidFill>
            </a:endParaRPr>
          </a:p>
          <a:p>
            <a:pPr indent="0" lvl="0" marL="0" marR="0" rtl="0" algn="l">
              <a:lnSpc>
                <a:spcPct val="90000"/>
              </a:lnSpc>
              <a:spcBef>
                <a:spcPts val="613"/>
              </a:spcBef>
              <a:spcAft>
                <a:spcPts val="0"/>
              </a:spcAft>
              <a:buClr>
                <a:schemeClr val="lt2"/>
              </a:buClr>
              <a:buSzPts val="1850"/>
              <a:buFont typeface="Noto Sans Symbols"/>
              <a:buNone/>
            </a:pPr>
            <a:r>
              <a:t/>
            </a:r>
            <a:endParaRPr/>
          </a:p>
          <a:p>
            <a:pPr indent="0" lvl="0" marL="0" marR="0" rtl="0" algn="ctr">
              <a:lnSpc>
                <a:spcPct val="90000"/>
              </a:lnSpc>
              <a:spcBef>
                <a:spcPts val="0"/>
              </a:spcBef>
              <a:spcAft>
                <a:spcPts val="0"/>
              </a:spcAft>
              <a:buClr>
                <a:schemeClr val="lt2"/>
              </a:buClr>
              <a:buSzPts val="1850"/>
              <a:buFont typeface="Noto Sans Symbols"/>
              <a:buNone/>
            </a:pPr>
            <a:r>
              <a:t/>
            </a:r>
            <a:endParaRPr b="1" i="1" sz="1850" u="none" cap="none" strike="noStrike">
              <a:solidFill>
                <a:schemeClr val="dk1"/>
              </a:solidFill>
              <a:latin typeface="Verdana"/>
              <a:ea typeface="Verdana"/>
              <a:cs typeface="Verdana"/>
              <a:sym typeface="Verdana"/>
            </a:endParaRPr>
          </a:p>
          <a:p>
            <a:pPr indent="0" lvl="0" marL="0" marR="0" rtl="0" algn="ctr">
              <a:lnSpc>
                <a:spcPct val="90000"/>
              </a:lnSpc>
              <a:spcBef>
                <a:spcPts val="0"/>
              </a:spcBef>
              <a:spcAft>
                <a:spcPts val="0"/>
              </a:spcAft>
              <a:buClr>
                <a:schemeClr val="lt2"/>
              </a:buClr>
              <a:buSzPts val="3052"/>
              <a:buFont typeface="Noto Sans Symbols"/>
              <a:buNone/>
            </a:pPr>
            <a:r>
              <a:rPr b="1" i="1" lang="en-GB" sz="3052" u="none" cap="none" strike="noStrike">
                <a:solidFill>
                  <a:schemeClr val="dk1"/>
                </a:solidFill>
                <a:latin typeface="Verdana"/>
                <a:ea typeface="Verdana"/>
                <a:cs typeface="Verdana"/>
                <a:sym typeface="Verdana"/>
              </a:rPr>
              <a:t>In Year </a:t>
            </a:r>
            <a:r>
              <a:rPr b="1" i="1" lang="en-GB" sz="3052">
                <a:solidFill>
                  <a:schemeClr val="dk1"/>
                </a:solidFill>
              </a:rPr>
              <a:t>3 </a:t>
            </a:r>
            <a:r>
              <a:rPr b="1" i="1" lang="en-GB" sz="3052" u="none" cap="none" strike="noStrike">
                <a:solidFill>
                  <a:schemeClr val="dk1"/>
                </a:solidFill>
                <a:latin typeface="Verdana"/>
                <a:ea typeface="Verdana"/>
                <a:cs typeface="Verdana"/>
                <a:sym typeface="Verdana"/>
              </a:rPr>
              <a:t>we </a:t>
            </a:r>
            <a:r>
              <a:rPr b="1" i="1" lang="en-GB" sz="3052">
                <a:solidFill>
                  <a:schemeClr val="dk1"/>
                </a:solidFill>
              </a:rPr>
              <a:t>are:</a:t>
            </a:r>
            <a:endParaRPr b="1" i="1" sz="3052" u="none" cap="none" strike="noStrike">
              <a:solidFill>
                <a:schemeClr val="dk1"/>
              </a:solidFill>
              <a:latin typeface="Verdana"/>
              <a:ea typeface="Verdana"/>
              <a:cs typeface="Verdana"/>
              <a:sym typeface="Verdana"/>
            </a:endParaRPr>
          </a:p>
          <a:p>
            <a:pPr indent="0" lvl="0" marL="0" marR="0" rtl="0" algn="ctr">
              <a:lnSpc>
                <a:spcPct val="90000"/>
              </a:lnSpc>
              <a:spcBef>
                <a:spcPts val="0"/>
              </a:spcBef>
              <a:spcAft>
                <a:spcPts val="0"/>
              </a:spcAft>
              <a:buClr>
                <a:schemeClr val="lt2"/>
              </a:buClr>
              <a:buSzPts val="1850"/>
              <a:buFont typeface="Noto Sans Symbols"/>
              <a:buNone/>
            </a:pPr>
            <a:r>
              <a:t/>
            </a:r>
            <a:endParaRPr b="1" i="1" sz="1850" u="none" cap="none" strike="noStrike">
              <a:solidFill>
                <a:schemeClr val="dk1"/>
              </a:solidFill>
              <a:latin typeface="Verdana"/>
              <a:ea typeface="Verdana"/>
              <a:cs typeface="Verdana"/>
              <a:sym typeface="Verdana"/>
            </a:endParaRPr>
          </a:p>
          <a:p>
            <a:pPr indent="0" lvl="0" marL="0" marR="0" rtl="0" algn="l">
              <a:lnSpc>
                <a:spcPct val="90000"/>
              </a:lnSpc>
              <a:spcBef>
                <a:spcPts val="0"/>
              </a:spcBef>
              <a:spcAft>
                <a:spcPts val="0"/>
              </a:spcAft>
              <a:buClr>
                <a:schemeClr val="lt2"/>
              </a:buClr>
              <a:buSzPts val="1850"/>
              <a:buFont typeface="Noto Sans Symbols"/>
              <a:buNone/>
            </a:pPr>
            <a:r>
              <a:rPr i="1" lang="en-GB" sz="1850">
                <a:solidFill>
                  <a:schemeClr val="dk1"/>
                </a:solidFill>
              </a:rPr>
              <a:t>Turquoise </a:t>
            </a:r>
            <a:r>
              <a:rPr b="0" i="1" lang="en-GB" sz="1850" u="none" cap="none" strike="noStrike">
                <a:solidFill>
                  <a:schemeClr val="dk1"/>
                </a:solidFill>
                <a:latin typeface="Verdana"/>
                <a:ea typeface="Verdana"/>
                <a:cs typeface="Verdana"/>
                <a:sym typeface="Verdana"/>
              </a:rPr>
              <a:t>Class:  	</a:t>
            </a:r>
            <a:r>
              <a:rPr i="1" lang="en-GB" sz="1850">
                <a:solidFill>
                  <a:schemeClr val="dk1"/>
                </a:solidFill>
              </a:rPr>
              <a:t>Mrs Cowdrith and Mr Wells</a:t>
            </a:r>
            <a:r>
              <a:rPr b="0" i="1" lang="en-GB" sz="1850" u="none" cap="none" strike="noStrike">
                <a:solidFill>
                  <a:schemeClr val="dk1"/>
                </a:solidFill>
                <a:latin typeface="Verdana"/>
                <a:ea typeface="Verdana"/>
                <a:cs typeface="Verdana"/>
                <a:sym typeface="Verdana"/>
              </a:rPr>
              <a:t> </a:t>
            </a:r>
            <a:endParaRPr b="0" i="1" sz="1850" u="none" cap="none" strike="noStrike">
              <a:solidFill>
                <a:schemeClr val="dk1"/>
              </a:solidFill>
              <a:latin typeface="Verdana"/>
              <a:ea typeface="Verdana"/>
              <a:cs typeface="Verdana"/>
              <a:sym typeface="Verdana"/>
            </a:endParaRPr>
          </a:p>
          <a:p>
            <a:pPr indent="0" lvl="0" marL="1828800" marR="0" rtl="0" algn="l">
              <a:lnSpc>
                <a:spcPct val="90000"/>
              </a:lnSpc>
              <a:spcBef>
                <a:spcPts val="0"/>
              </a:spcBef>
              <a:spcAft>
                <a:spcPts val="0"/>
              </a:spcAft>
              <a:buClr>
                <a:schemeClr val="lt2"/>
              </a:buClr>
              <a:buSzPts val="1850"/>
              <a:buFont typeface="Noto Sans Symbols"/>
              <a:buNone/>
            </a:pPr>
            <a:r>
              <a:t/>
            </a:r>
            <a:endParaRPr>
              <a:solidFill>
                <a:schemeClr val="dk1"/>
              </a:solidFill>
            </a:endParaRPr>
          </a:p>
          <a:p>
            <a:pPr indent="0" lvl="0" marL="0" marR="0" rtl="0" algn="l">
              <a:lnSpc>
                <a:spcPct val="90000"/>
              </a:lnSpc>
              <a:spcBef>
                <a:spcPts val="0"/>
              </a:spcBef>
              <a:spcAft>
                <a:spcPts val="0"/>
              </a:spcAft>
              <a:buClr>
                <a:schemeClr val="lt2"/>
              </a:buClr>
              <a:buSzPts val="1850"/>
              <a:buFont typeface="Noto Sans Symbols"/>
              <a:buNone/>
            </a:pPr>
            <a:r>
              <a:rPr i="1" lang="en-GB" sz="1850">
                <a:solidFill>
                  <a:schemeClr val="dk1"/>
                </a:solidFill>
              </a:rPr>
              <a:t>Topaz </a:t>
            </a:r>
            <a:r>
              <a:rPr i="1" lang="en-GB" sz="1850">
                <a:solidFill>
                  <a:schemeClr val="dk1"/>
                </a:solidFill>
              </a:rPr>
              <a:t>Class</a:t>
            </a:r>
            <a:r>
              <a:rPr b="0" i="1" lang="en-GB" sz="1850" u="none" cap="none" strike="noStrike">
                <a:solidFill>
                  <a:schemeClr val="dk1"/>
                </a:solidFill>
                <a:latin typeface="Verdana"/>
                <a:ea typeface="Verdana"/>
                <a:cs typeface="Verdana"/>
                <a:sym typeface="Verdana"/>
              </a:rPr>
              <a:t>: </a:t>
            </a:r>
            <a:r>
              <a:rPr i="1" lang="en-GB" sz="1850">
                <a:solidFill>
                  <a:schemeClr val="dk1"/>
                </a:solidFill>
              </a:rPr>
              <a:t>Ms</a:t>
            </a:r>
            <a:r>
              <a:rPr b="0" i="1" lang="en-GB" sz="1850" u="none" cap="none" strike="noStrike">
                <a:solidFill>
                  <a:schemeClr val="dk1"/>
                </a:solidFill>
                <a:latin typeface="Verdana"/>
                <a:ea typeface="Verdana"/>
                <a:cs typeface="Verdana"/>
                <a:sym typeface="Verdana"/>
              </a:rPr>
              <a:t> Page	</a:t>
            </a:r>
            <a:endParaRPr i="1" sz="1850">
              <a:solidFill>
                <a:schemeClr val="dk1"/>
              </a:solidFill>
            </a:endParaRPr>
          </a:p>
          <a:p>
            <a:pPr indent="0" lvl="0" marL="0" marR="0" rtl="0" algn="l">
              <a:lnSpc>
                <a:spcPct val="90000"/>
              </a:lnSpc>
              <a:spcBef>
                <a:spcPts val="0"/>
              </a:spcBef>
              <a:spcAft>
                <a:spcPts val="0"/>
              </a:spcAft>
              <a:buClr>
                <a:schemeClr val="lt2"/>
              </a:buClr>
              <a:buSzPts val="1850"/>
              <a:buFont typeface="Noto Sans Symbols"/>
              <a:buNone/>
            </a:pPr>
            <a:r>
              <a:t/>
            </a:r>
            <a:endParaRPr i="1" sz="1850">
              <a:solidFill>
                <a:schemeClr val="dk1"/>
              </a:solidFill>
            </a:endParaRPr>
          </a:p>
          <a:p>
            <a:pPr indent="0" lvl="0" marL="0" marR="0" rtl="0" algn="l">
              <a:lnSpc>
                <a:spcPct val="90000"/>
              </a:lnSpc>
              <a:spcBef>
                <a:spcPts val="0"/>
              </a:spcBef>
              <a:spcAft>
                <a:spcPts val="0"/>
              </a:spcAft>
              <a:buClr>
                <a:schemeClr val="lt2"/>
              </a:buClr>
              <a:buSzPts val="1850"/>
              <a:buFont typeface="Noto Sans Symbols"/>
              <a:buNone/>
            </a:pPr>
            <a:r>
              <a:rPr i="1" lang="en-GB" sz="1850">
                <a:solidFill>
                  <a:schemeClr val="dk1"/>
                </a:solidFill>
              </a:rPr>
              <a:t>Year Group Teaching Assistants: Mrs Covington and Mrs Giddings</a:t>
            </a:r>
            <a:endParaRPr i="1" sz="1850">
              <a:solidFill>
                <a:schemeClr val="dk1"/>
              </a:solidFill>
            </a:endParaRPr>
          </a:p>
          <a:p>
            <a:pPr indent="0" lvl="0" marL="0" marR="0" rtl="0" algn="l">
              <a:lnSpc>
                <a:spcPct val="90000"/>
              </a:lnSpc>
              <a:spcBef>
                <a:spcPts val="0"/>
              </a:spcBef>
              <a:spcAft>
                <a:spcPts val="0"/>
              </a:spcAft>
              <a:buClr>
                <a:schemeClr val="lt2"/>
              </a:buClr>
              <a:buSzPts val="1850"/>
              <a:buFont typeface="Noto Sans Symbols"/>
              <a:buNone/>
            </a:pPr>
            <a:r>
              <a:t/>
            </a:r>
            <a:endParaRPr/>
          </a:p>
        </p:txBody>
      </p:sp>
      <p:pic>
        <p:nvPicPr>
          <p:cNvPr descr="\\2107srv001\staff$\kkowalska\Documents\My Pictures\Morley_Logo_Type_Large_blk.jpg" id="159" name="Google Shape;159;p1"/>
          <p:cNvPicPr preferRelativeResize="0"/>
          <p:nvPr/>
        </p:nvPicPr>
        <p:blipFill rotWithShape="1">
          <a:blip r:embed="rId4">
            <a:alphaModFix/>
          </a:blip>
          <a:srcRect b="0" l="0" r="0" t="0"/>
          <a:stretch/>
        </p:blipFill>
        <p:spPr>
          <a:xfrm>
            <a:off x="7254775" y="342404"/>
            <a:ext cx="1346240" cy="165618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g2fcdbefbb73_0_15"/>
          <p:cNvSpPr txBox="1"/>
          <p:nvPr>
            <p:ph type="title"/>
          </p:nvPr>
        </p:nvSpPr>
        <p:spPr>
          <a:xfrm>
            <a:off x="312475" y="199563"/>
            <a:ext cx="7266000" cy="946500"/>
          </a:xfrm>
          <a:prstGeom prst="rect">
            <a:avLst/>
          </a:prstGeom>
          <a:noFill/>
          <a:ln>
            <a:noFill/>
          </a:ln>
        </p:spPr>
        <p:txBody>
          <a:bodyPr anchorCtr="0" anchor="ctr" bIns="46700" lIns="93400" spcFirstLastPara="1" rIns="93400" wrap="square" tIns="46700">
            <a:noAutofit/>
          </a:bodyPr>
          <a:lstStyle/>
          <a:p>
            <a:pPr indent="0" lvl="0" marL="0" marR="0" rtl="0" algn="l">
              <a:lnSpc>
                <a:spcPct val="100000"/>
              </a:lnSpc>
              <a:spcBef>
                <a:spcPts val="0"/>
              </a:spcBef>
              <a:spcAft>
                <a:spcPts val="0"/>
              </a:spcAft>
              <a:buClr>
                <a:schemeClr val="dk1"/>
              </a:buClr>
              <a:buSzPts val="3300"/>
              <a:buFont typeface="Verdana"/>
              <a:buNone/>
            </a:pPr>
            <a:r>
              <a:rPr b="1" i="0" lang="en-GB" sz="3300" u="none" cap="none" strike="noStrike">
                <a:solidFill>
                  <a:schemeClr val="dk1"/>
                </a:solidFill>
                <a:latin typeface="Verdana"/>
                <a:ea typeface="Verdana"/>
                <a:cs typeface="Verdana"/>
                <a:sym typeface="Verdana"/>
              </a:rPr>
              <a:t>KS2 Year </a:t>
            </a:r>
            <a:r>
              <a:rPr b="1" lang="en-GB">
                <a:solidFill>
                  <a:schemeClr val="dk1"/>
                </a:solidFill>
              </a:rPr>
              <a:t>3</a:t>
            </a:r>
            <a:r>
              <a:rPr b="1" i="0" lang="en-GB" sz="3300" u="none" cap="none" strike="noStrike">
                <a:solidFill>
                  <a:schemeClr val="dk1"/>
                </a:solidFill>
                <a:latin typeface="Verdana"/>
                <a:ea typeface="Verdana"/>
                <a:cs typeface="Verdana"/>
                <a:sym typeface="Verdana"/>
              </a:rPr>
              <a:t> Essentials: PE kits</a:t>
            </a:r>
            <a:endParaRPr b="1" i="0" sz="3300" u="none" cap="none" strike="noStrike">
              <a:solidFill>
                <a:schemeClr val="dk1"/>
              </a:solidFill>
              <a:latin typeface="Verdana"/>
              <a:ea typeface="Verdana"/>
              <a:cs typeface="Verdana"/>
              <a:sym typeface="Verdana"/>
            </a:endParaRPr>
          </a:p>
        </p:txBody>
      </p:sp>
      <p:sp>
        <p:nvSpPr>
          <p:cNvPr id="235" name="Google Shape;235;g2fcdbefbb73_0_15"/>
          <p:cNvSpPr txBox="1"/>
          <p:nvPr>
            <p:ph idx="1" type="body"/>
          </p:nvPr>
        </p:nvSpPr>
        <p:spPr>
          <a:xfrm>
            <a:off x="312475" y="1146073"/>
            <a:ext cx="8388900" cy="4505400"/>
          </a:xfrm>
          <a:prstGeom prst="rect">
            <a:avLst/>
          </a:prstGeom>
          <a:noFill/>
          <a:ln>
            <a:noFill/>
          </a:ln>
        </p:spPr>
        <p:txBody>
          <a:bodyPr anchorCtr="0" anchor="ctr" bIns="46700" lIns="93400" spcFirstLastPara="1" rIns="93400" wrap="square" tIns="46700">
            <a:noAutofit/>
          </a:bodyPr>
          <a:lstStyle/>
          <a:p>
            <a:pPr indent="0" lvl="0" marL="0" rtl="0" algn="l">
              <a:lnSpc>
                <a:spcPct val="115000"/>
              </a:lnSpc>
              <a:spcBef>
                <a:spcPts val="0"/>
              </a:spcBef>
              <a:spcAft>
                <a:spcPts val="0"/>
              </a:spcAft>
              <a:buClr>
                <a:schemeClr val="dk1"/>
              </a:buClr>
              <a:buSzPts val="1100"/>
              <a:buFont typeface="Arial"/>
              <a:buNone/>
            </a:pPr>
            <a:r>
              <a:t/>
            </a:r>
            <a:endParaRPr sz="2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sz="2200">
                <a:solidFill>
                  <a:schemeClr val="dk1"/>
                </a:solidFill>
              </a:rPr>
              <a:t>Long hair must be tied back, so come prepared </a:t>
            </a:r>
            <a:endParaRPr sz="2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sz="2200">
                <a:solidFill>
                  <a:schemeClr val="dk1"/>
                </a:solidFill>
              </a:rPr>
              <a:t>with a hair band in kits.  </a:t>
            </a:r>
            <a:endParaRPr sz="2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2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GB" sz="2200">
                <a:solidFill>
                  <a:schemeClr val="dk1"/>
                </a:solidFill>
              </a:rPr>
              <a:t>Jewellery should not be worn in school.</a:t>
            </a:r>
            <a:endParaRPr b="1" sz="2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2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sz="2200">
                <a:solidFill>
                  <a:schemeClr val="dk1"/>
                </a:solidFill>
              </a:rPr>
              <a:t>Stud earrings will either need to be taken out or taped up for PE lessons. It is the children’s responsibility to organise this.  School does not provide micropore tape.</a:t>
            </a:r>
            <a:endParaRPr sz="2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2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sz="2200">
                <a:solidFill>
                  <a:schemeClr val="dk1"/>
                </a:solidFill>
              </a:rPr>
              <a:t>KS2 children &amp; parents will be informed about </a:t>
            </a:r>
            <a:endParaRPr/>
          </a:p>
          <a:p>
            <a:pPr indent="0" lvl="0" marL="0" rtl="0" algn="l">
              <a:lnSpc>
                <a:spcPct val="115000"/>
              </a:lnSpc>
              <a:spcBef>
                <a:spcPts val="0"/>
              </a:spcBef>
              <a:spcAft>
                <a:spcPts val="0"/>
              </a:spcAft>
              <a:buClr>
                <a:schemeClr val="dk1"/>
              </a:buClr>
              <a:buSzPts val="1100"/>
              <a:buFont typeface="Arial"/>
              <a:buNone/>
            </a:pPr>
            <a:r>
              <a:rPr lang="en-GB" sz="2200">
                <a:solidFill>
                  <a:schemeClr val="dk1"/>
                </a:solidFill>
              </a:rPr>
              <a:t>swimming lesson arrangements.</a:t>
            </a:r>
            <a:endParaRPr sz="2200">
              <a:solidFill>
                <a:schemeClr val="dk1"/>
              </a:solidFill>
            </a:endParaRPr>
          </a:p>
        </p:txBody>
      </p:sp>
      <p:pic>
        <p:nvPicPr>
          <p:cNvPr id="236" name="Google Shape;236;g2fcdbefbb73_0_15"/>
          <p:cNvPicPr preferRelativeResize="0"/>
          <p:nvPr/>
        </p:nvPicPr>
        <p:blipFill rotWithShape="1">
          <a:blip r:embed="rId3">
            <a:alphaModFix/>
          </a:blip>
          <a:srcRect b="0" l="0" r="0" t="0"/>
          <a:stretch/>
        </p:blipFill>
        <p:spPr>
          <a:xfrm>
            <a:off x="7683906" y="885434"/>
            <a:ext cx="1526950" cy="13365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8"/>
          <p:cNvSpPr txBox="1"/>
          <p:nvPr>
            <p:ph type="title"/>
          </p:nvPr>
        </p:nvSpPr>
        <p:spPr>
          <a:xfrm>
            <a:off x="502118" y="358570"/>
            <a:ext cx="7266131" cy="946517"/>
          </a:xfrm>
          <a:prstGeom prst="rect">
            <a:avLst/>
          </a:prstGeom>
          <a:noFill/>
          <a:ln>
            <a:noFill/>
          </a:ln>
        </p:spPr>
        <p:txBody>
          <a:bodyPr anchorCtr="0" anchor="ctr" bIns="46700" lIns="93400" spcFirstLastPara="1" rIns="93400" wrap="square" tIns="46700">
            <a:noAutofit/>
          </a:bodyPr>
          <a:lstStyle/>
          <a:p>
            <a:pPr indent="0" lvl="0" marL="0" marR="0" rtl="0" algn="l">
              <a:lnSpc>
                <a:spcPct val="100000"/>
              </a:lnSpc>
              <a:spcBef>
                <a:spcPts val="0"/>
              </a:spcBef>
              <a:spcAft>
                <a:spcPts val="0"/>
              </a:spcAft>
              <a:buClr>
                <a:schemeClr val="dk1"/>
              </a:buClr>
              <a:buSzPts val="3300"/>
              <a:buFont typeface="Verdana"/>
              <a:buNone/>
            </a:pPr>
            <a:r>
              <a:rPr b="1" i="0" lang="en-GB" sz="3300" u="none" cap="none" strike="noStrike">
                <a:solidFill>
                  <a:schemeClr val="dk1"/>
                </a:solidFill>
                <a:latin typeface="Verdana"/>
                <a:ea typeface="Verdana"/>
                <a:cs typeface="Verdana"/>
                <a:sym typeface="Verdana"/>
              </a:rPr>
              <a:t>Year </a:t>
            </a:r>
            <a:r>
              <a:rPr b="1" lang="en-GB">
                <a:solidFill>
                  <a:schemeClr val="dk1"/>
                </a:solidFill>
              </a:rPr>
              <a:t>3</a:t>
            </a:r>
            <a:r>
              <a:rPr b="1" i="0" lang="en-GB" sz="3300" u="none" cap="none" strike="noStrike">
                <a:solidFill>
                  <a:schemeClr val="dk1"/>
                </a:solidFill>
                <a:latin typeface="Verdana"/>
                <a:ea typeface="Verdana"/>
                <a:cs typeface="Verdana"/>
                <a:sym typeface="Verdana"/>
              </a:rPr>
              <a:t> General</a:t>
            </a:r>
            <a:endParaRPr b="1" i="0" sz="3300" u="none" cap="none" strike="noStrike">
              <a:solidFill>
                <a:schemeClr val="dk1"/>
              </a:solidFill>
              <a:latin typeface="Verdana"/>
              <a:ea typeface="Verdana"/>
              <a:cs typeface="Verdana"/>
              <a:sym typeface="Verdana"/>
            </a:endParaRPr>
          </a:p>
        </p:txBody>
      </p:sp>
      <p:sp>
        <p:nvSpPr>
          <p:cNvPr id="244" name="Google Shape;244;p8"/>
          <p:cNvSpPr txBox="1"/>
          <p:nvPr>
            <p:ph idx="1" type="body"/>
          </p:nvPr>
        </p:nvSpPr>
        <p:spPr>
          <a:xfrm>
            <a:off x="170121" y="1494526"/>
            <a:ext cx="8531204" cy="4221900"/>
          </a:xfrm>
          <a:prstGeom prst="rect">
            <a:avLst/>
          </a:prstGeom>
          <a:noFill/>
          <a:ln>
            <a:noFill/>
          </a:ln>
        </p:spPr>
        <p:txBody>
          <a:bodyPr anchorCtr="0" anchor="ctr" bIns="46700" lIns="93400" spcFirstLastPara="1" rIns="93400" wrap="square" tIns="46700">
            <a:noAutofit/>
          </a:bodyPr>
          <a:lstStyle/>
          <a:p>
            <a:pPr indent="0" lvl="0" marL="0" marR="0" rtl="0" algn="l">
              <a:lnSpc>
                <a:spcPct val="80000"/>
              </a:lnSpc>
              <a:spcBef>
                <a:spcPts val="613"/>
              </a:spcBef>
              <a:spcAft>
                <a:spcPts val="0"/>
              </a:spcAft>
              <a:buSzPts val="1800"/>
              <a:buNone/>
            </a:pPr>
            <a:r>
              <a:rPr b="1" i="0" lang="en-GB" sz="2312" u="none" cap="none" strike="noStrike">
                <a:solidFill>
                  <a:schemeClr val="dk1"/>
                </a:solidFill>
                <a:latin typeface="Verdana"/>
                <a:ea typeface="Verdana"/>
                <a:cs typeface="Verdana"/>
                <a:sym typeface="Verdana"/>
              </a:rPr>
              <a:t>Letters and notices: </a:t>
            </a:r>
            <a:endParaRPr b="1" i="0" sz="2312" u="none" cap="none" strike="noStrike">
              <a:solidFill>
                <a:schemeClr val="dk1"/>
              </a:solidFill>
              <a:latin typeface="Verdana"/>
              <a:ea typeface="Verdana"/>
              <a:cs typeface="Verdana"/>
              <a:sym typeface="Verdana"/>
            </a:endParaRPr>
          </a:p>
          <a:p>
            <a:pPr indent="0" lvl="0" marL="0" marR="0" rtl="0" algn="l">
              <a:lnSpc>
                <a:spcPct val="80000"/>
              </a:lnSpc>
              <a:spcBef>
                <a:spcPts val="613"/>
              </a:spcBef>
              <a:spcAft>
                <a:spcPts val="0"/>
              </a:spcAft>
              <a:buSzPts val="1800"/>
              <a:buNone/>
            </a:pPr>
            <a:r>
              <a:rPr b="0" i="0" lang="en-GB" sz="2312" u="none" cap="none" strike="noStrike">
                <a:solidFill>
                  <a:schemeClr val="dk1"/>
                </a:solidFill>
                <a:latin typeface="Verdana"/>
                <a:ea typeface="Verdana"/>
                <a:cs typeface="Verdana"/>
                <a:sym typeface="Verdana"/>
              </a:rPr>
              <a:t>Most information will be via ParentMail. </a:t>
            </a:r>
            <a:endParaRPr b="0" i="0" sz="2312" u="none" cap="none" strike="noStrike">
              <a:solidFill>
                <a:schemeClr val="dk1"/>
              </a:solidFill>
              <a:latin typeface="Verdana"/>
              <a:ea typeface="Verdana"/>
              <a:cs typeface="Verdana"/>
              <a:sym typeface="Verdana"/>
            </a:endParaRPr>
          </a:p>
          <a:p>
            <a:pPr indent="0" lvl="0" marL="0" marR="0" rtl="0" algn="l">
              <a:lnSpc>
                <a:spcPct val="80000"/>
              </a:lnSpc>
              <a:spcBef>
                <a:spcPts val="613"/>
              </a:spcBef>
              <a:spcAft>
                <a:spcPts val="0"/>
              </a:spcAft>
              <a:buSzPts val="1800"/>
              <a:buNone/>
            </a:pPr>
            <a:r>
              <a:rPr b="0" i="0" lang="en-GB" sz="2312" u="none" cap="none" strike="noStrike">
                <a:solidFill>
                  <a:schemeClr val="dk1"/>
                </a:solidFill>
                <a:latin typeface="Verdana"/>
                <a:ea typeface="Verdana"/>
                <a:cs typeface="Verdana"/>
                <a:sym typeface="Verdana"/>
              </a:rPr>
              <a:t>Please sign up if you have not already done so.</a:t>
            </a:r>
            <a:r>
              <a:rPr b="1" i="0" lang="en-GB" sz="2312" u="none" cap="none" strike="noStrike">
                <a:solidFill>
                  <a:schemeClr val="dk1"/>
                </a:solidFill>
                <a:latin typeface="Verdana"/>
                <a:ea typeface="Verdana"/>
                <a:cs typeface="Verdana"/>
                <a:sym typeface="Verdana"/>
              </a:rPr>
              <a:t> </a:t>
            </a:r>
            <a:endParaRPr b="1" i="0" sz="2312" u="none" cap="none" strike="noStrike">
              <a:solidFill>
                <a:schemeClr val="dk1"/>
              </a:solidFill>
              <a:latin typeface="Verdana"/>
              <a:ea typeface="Verdana"/>
              <a:cs typeface="Verdana"/>
              <a:sym typeface="Verdana"/>
            </a:endParaRPr>
          </a:p>
          <a:p>
            <a:pPr indent="0" lvl="0" marL="0" marR="0" rtl="0" algn="l">
              <a:lnSpc>
                <a:spcPct val="80000"/>
              </a:lnSpc>
              <a:spcBef>
                <a:spcPts val="613"/>
              </a:spcBef>
              <a:spcAft>
                <a:spcPts val="0"/>
              </a:spcAft>
              <a:buSzPts val="1800"/>
              <a:buNone/>
            </a:pPr>
            <a:r>
              <a:rPr lang="en-GB" sz="2312">
                <a:solidFill>
                  <a:schemeClr val="dk1"/>
                </a:solidFill>
              </a:rPr>
              <a:t>Check the weekly newsletter for key information and the class page on the website for general year group information.</a:t>
            </a:r>
            <a:endParaRPr b="1" i="0" sz="2312" u="none" cap="none" strike="noStrike">
              <a:solidFill>
                <a:schemeClr val="dk1"/>
              </a:solidFill>
              <a:latin typeface="Verdana"/>
              <a:ea typeface="Verdana"/>
              <a:cs typeface="Verdana"/>
              <a:sym typeface="Verdana"/>
            </a:endParaRPr>
          </a:p>
          <a:p>
            <a:pPr indent="0" lvl="0" marL="0" marR="0" rtl="0" algn="l">
              <a:lnSpc>
                <a:spcPct val="80000"/>
              </a:lnSpc>
              <a:spcBef>
                <a:spcPts val="0"/>
              </a:spcBef>
              <a:spcAft>
                <a:spcPts val="0"/>
              </a:spcAft>
              <a:buClr>
                <a:schemeClr val="lt2"/>
              </a:buClr>
              <a:buSzPts val="2312"/>
              <a:buFont typeface="Noto Sans Symbols"/>
              <a:buNone/>
            </a:pPr>
            <a:r>
              <a:t/>
            </a:r>
            <a:endParaRPr b="1" i="0" sz="2312" u="none" cap="none" strike="noStrike">
              <a:solidFill>
                <a:schemeClr val="dk1"/>
              </a:solidFill>
              <a:latin typeface="Verdana"/>
              <a:ea typeface="Verdana"/>
              <a:cs typeface="Verdana"/>
              <a:sym typeface="Verdana"/>
            </a:endParaRPr>
          </a:p>
          <a:p>
            <a:pPr indent="0" lvl="0" marL="0" marR="0" rtl="0" algn="l">
              <a:lnSpc>
                <a:spcPct val="80000"/>
              </a:lnSpc>
              <a:spcBef>
                <a:spcPts val="0"/>
              </a:spcBef>
              <a:spcAft>
                <a:spcPts val="0"/>
              </a:spcAft>
              <a:buSzPts val="1800"/>
              <a:buNone/>
            </a:pPr>
            <a:r>
              <a:rPr b="1" i="0" lang="en-GB" sz="2312" u="none" cap="none" strike="noStrike">
                <a:solidFill>
                  <a:schemeClr val="dk1"/>
                </a:solidFill>
                <a:latin typeface="Verdana"/>
                <a:ea typeface="Verdana"/>
                <a:cs typeface="Verdana"/>
                <a:sym typeface="Verdana"/>
              </a:rPr>
              <a:t>Birthday</a:t>
            </a:r>
            <a:r>
              <a:rPr b="1" lang="en-GB" sz="2312">
                <a:solidFill>
                  <a:schemeClr val="dk1"/>
                </a:solidFill>
              </a:rPr>
              <a:t>s:</a:t>
            </a:r>
            <a:r>
              <a:rPr b="0" i="0" lang="en-GB" sz="2312" u="none" cap="none" strike="noStrike">
                <a:solidFill>
                  <a:schemeClr val="dk1"/>
                </a:solidFill>
                <a:latin typeface="Verdana"/>
                <a:ea typeface="Verdana"/>
                <a:cs typeface="Verdana"/>
                <a:sym typeface="Verdana"/>
              </a:rPr>
              <a:t> </a:t>
            </a:r>
            <a:endParaRPr b="0" i="0" sz="2312" u="none" cap="none" strike="noStrike">
              <a:solidFill>
                <a:schemeClr val="dk1"/>
              </a:solidFill>
              <a:latin typeface="Verdana"/>
              <a:ea typeface="Verdana"/>
              <a:cs typeface="Verdana"/>
              <a:sym typeface="Verdana"/>
            </a:endParaRPr>
          </a:p>
          <a:p>
            <a:pPr indent="0" lvl="0" marL="0" marR="0" rtl="0" algn="l">
              <a:lnSpc>
                <a:spcPct val="80000"/>
              </a:lnSpc>
              <a:spcBef>
                <a:spcPts val="0"/>
              </a:spcBef>
              <a:spcAft>
                <a:spcPts val="0"/>
              </a:spcAft>
              <a:buSzPts val="1800"/>
              <a:buNone/>
            </a:pPr>
            <a:r>
              <a:rPr lang="en-GB" sz="2312">
                <a:solidFill>
                  <a:schemeClr val="dk1"/>
                </a:solidFill>
              </a:rPr>
              <a:t>N</a:t>
            </a:r>
            <a:r>
              <a:rPr b="0" i="0" lang="en-GB" sz="2312" u="none" cap="none" strike="noStrike">
                <a:solidFill>
                  <a:schemeClr val="dk1"/>
                </a:solidFill>
                <a:latin typeface="Verdana"/>
                <a:ea typeface="Verdana"/>
                <a:cs typeface="Verdana"/>
                <a:sym typeface="Verdana"/>
              </a:rPr>
              <a:t>o sweets please, </a:t>
            </a:r>
            <a:r>
              <a:rPr lang="en-GB" sz="2312">
                <a:solidFill>
                  <a:schemeClr val="dk1"/>
                </a:solidFill>
              </a:rPr>
              <a:t>if you want to send in something to share and celebrate, please consider something useful/enjoyable such as a small game book for the class.  </a:t>
            </a:r>
            <a:r>
              <a:rPr b="1" i="1" lang="en-GB" sz="2312">
                <a:solidFill>
                  <a:schemeClr val="dk1"/>
                </a:solidFill>
              </a:rPr>
              <a:t>There is no requirement for this!</a:t>
            </a:r>
            <a:endParaRPr b="1" i="1"/>
          </a:p>
          <a:p>
            <a:pPr indent="0" lvl="0" marL="0" marR="0" rtl="0" algn="l">
              <a:lnSpc>
                <a:spcPct val="80000"/>
              </a:lnSpc>
              <a:spcBef>
                <a:spcPts val="0"/>
              </a:spcBef>
              <a:spcAft>
                <a:spcPts val="0"/>
              </a:spcAft>
              <a:buClr>
                <a:schemeClr val="lt2"/>
              </a:buClr>
              <a:buSzPts val="1295"/>
              <a:buFont typeface="Noto Sans Symbols"/>
              <a:buNone/>
            </a:pPr>
            <a:r>
              <a:t/>
            </a:r>
            <a:endParaRPr b="0" i="0" sz="1295" u="none" cap="none" strike="noStrike">
              <a:solidFill>
                <a:schemeClr val="dk1"/>
              </a:solidFill>
              <a:latin typeface="Verdana"/>
              <a:ea typeface="Verdana"/>
              <a:cs typeface="Verdana"/>
              <a:sym typeface="Verdana"/>
            </a:endParaRPr>
          </a:p>
          <a:p>
            <a:pPr indent="0" lvl="0" marL="0" marR="0" rtl="0" algn="l">
              <a:lnSpc>
                <a:spcPct val="80000"/>
              </a:lnSpc>
              <a:spcBef>
                <a:spcPts val="462"/>
              </a:spcBef>
              <a:spcAft>
                <a:spcPts val="0"/>
              </a:spcAft>
              <a:buClr>
                <a:schemeClr val="lt2"/>
              </a:buClr>
              <a:buSzPts val="2312"/>
              <a:buFont typeface="Noto Sans Symbols"/>
              <a:buNone/>
            </a:pPr>
            <a:r>
              <a:t/>
            </a:r>
            <a:endParaRPr b="0" i="0" sz="2312" u="none" cap="none" strike="noStrike">
              <a:solidFill>
                <a:schemeClr val="lt1"/>
              </a:solidFill>
              <a:latin typeface="Verdana"/>
              <a:ea typeface="Verdana"/>
              <a:cs typeface="Verdana"/>
              <a:sym typeface="Verdana"/>
            </a:endParaRPr>
          </a:p>
        </p:txBody>
      </p:sp>
      <p:pic>
        <p:nvPicPr>
          <p:cNvPr id="245" name="Google Shape;245;p8"/>
          <p:cNvPicPr preferRelativeResize="0"/>
          <p:nvPr/>
        </p:nvPicPr>
        <p:blipFill rotWithShape="1">
          <a:blip r:embed="rId3">
            <a:alphaModFix/>
          </a:blip>
          <a:srcRect b="0" l="0" r="0" t="0"/>
          <a:stretch/>
        </p:blipFill>
        <p:spPr>
          <a:xfrm>
            <a:off x="7315925" y="358577"/>
            <a:ext cx="1536325" cy="15102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9"/>
          <p:cNvSpPr txBox="1"/>
          <p:nvPr>
            <p:ph type="title"/>
          </p:nvPr>
        </p:nvSpPr>
        <p:spPr>
          <a:xfrm>
            <a:off x="476532" y="362219"/>
            <a:ext cx="7266000" cy="650100"/>
          </a:xfrm>
          <a:prstGeom prst="rect">
            <a:avLst/>
          </a:prstGeom>
          <a:noFill/>
          <a:ln>
            <a:noFill/>
          </a:ln>
        </p:spPr>
        <p:txBody>
          <a:bodyPr anchorCtr="0" anchor="ctr" bIns="46700" lIns="93400" spcFirstLastPara="1" rIns="93400" wrap="square" tIns="46700">
            <a:noAutofit/>
          </a:bodyPr>
          <a:lstStyle/>
          <a:p>
            <a:pPr indent="0" lvl="0" marL="0" marR="0" rtl="0" algn="l">
              <a:lnSpc>
                <a:spcPct val="100000"/>
              </a:lnSpc>
              <a:spcBef>
                <a:spcPts val="0"/>
              </a:spcBef>
              <a:spcAft>
                <a:spcPts val="0"/>
              </a:spcAft>
              <a:buClr>
                <a:schemeClr val="dk1"/>
              </a:buClr>
              <a:buSzPts val="3300"/>
              <a:buFont typeface="Verdana"/>
              <a:buNone/>
            </a:pPr>
            <a:r>
              <a:rPr b="1" i="0" lang="en-GB" sz="2800" u="none" cap="none" strike="noStrike">
                <a:solidFill>
                  <a:schemeClr val="dk1"/>
                </a:solidFill>
                <a:latin typeface="Verdana"/>
                <a:ea typeface="Verdana"/>
                <a:cs typeface="Verdana"/>
                <a:sym typeface="Verdana"/>
              </a:rPr>
              <a:t>Year </a:t>
            </a:r>
            <a:r>
              <a:rPr b="1" lang="en-GB" sz="2800">
                <a:solidFill>
                  <a:schemeClr val="dk1"/>
                </a:solidFill>
              </a:rPr>
              <a:t>3</a:t>
            </a:r>
            <a:r>
              <a:rPr b="1" lang="en-GB" sz="2800">
                <a:solidFill>
                  <a:schemeClr val="dk1"/>
                </a:solidFill>
              </a:rPr>
              <a:t> </a:t>
            </a:r>
            <a:r>
              <a:rPr b="1" i="0" lang="en-GB" sz="2800" u="none" cap="none" strike="noStrike">
                <a:solidFill>
                  <a:schemeClr val="dk1"/>
                </a:solidFill>
                <a:latin typeface="Verdana"/>
                <a:ea typeface="Verdana"/>
                <a:cs typeface="Verdana"/>
                <a:sym typeface="Verdana"/>
              </a:rPr>
              <a:t>Essentials: Helping at Home</a:t>
            </a:r>
            <a:br>
              <a:rPr b="1" i="0" lang="en-GB" sz="2800" u="none" cap="none" strike="noStrike">
                <a:solidFill>
                  <a:schemeClr val="dk1"/>
                </a:solidFill>
                <a:latin typeface="Verdana"/>
                <a:ea typeface="Verdana"/>
                <a:cs typeface="Verdana"/>
                <a:sym typeface="Verdana"/>
              </a:rPr>
            </a:br>
            <a:endParaRPr b="1" i="0" sz="2800" u="none" cap="none" strike="noStrike">
              <a:solidFill>
                <a:schemeClr val="dk1"/>
              </a:solidFill>
              <a:latin typeface="Verdana"/>
              <a:ea typeface="Verdana"/>
              <a:cs typeface="Verdana"/>
              <a:sym typeface="Verdana"/>
            </a:endParaRPr>
          </a:p>
        </p:txBody>
      </p:sp>
      <p:sp>
        <p:nvSpPr>
          <p:cNvPr id="253" name="Google Shape;253;p9"/>
          <p:cNvSpPr txBox="1"/>
          <p:nvPr>
            <p:ph idx="1" type="body"/>
          </p:nvPr>
        </p:nvSpPr>
        <p:spPr>
          <a:xfrm>
            <a:off x="589124" y="1851797"/>
            <a:ext cx="8293800" cy="4608600"/>
          </a:xfrm>
          <a:prstGeom prst="rect">
            <a:avLst/>
          </a:prstGeom>
          <a:noFill/>
          <a:ln>
            <a:noFill/>
          </a:ln>
        </p:spPr>
        <p:txBody>
          <a:bodyPr anchorCtr="0" anchor="ctr" bIns="46700" lIns="93400" spcFirstLastPara="1" rIns="93400" wrap="square" tIns="46700">
            <a:noAutofit/>
          </a:bodyPr>
          <a:lstStyle/>
          <a:p>
            <a:pPr indent="0" lvl="0" marL="0" marR="0" rtl="0" algn="l">
              <a:lnSpc>
                <a:spcPct val="80000"/>
              </a:lnSpc>
              <a:spcBef>
                <a:spcPts val="851"/>
              </a:spcBef>
              <a:spcAft>
                <a:spcPts val="0"/>
              </a:spcAft>
              <a:buSzPts val="1800"/>
              <a:buNone/>
            </a:pPr>
            <a:r>
              <a:rPr lang="en-GB" sz="2200">
                <a:solidFill>
                  <a:schemeClr val="dk1"/>
                </a:solidFill>
              </a:rPr>
              <a:t>At Morley Memorial Primary School we see home learning as an opportunity for children to practise skills, develop independence, consolidate and reinforce learning and as an avenue for children to pursue interests and be creative. </a:t>
            </a:r>
            <a:endParaRPr sz="2200">
              <a:solidFill>
                <a:schemeClr val="dk1"/>
              </a:solidFill>
            </a:endParaRPr>
          </a:p>
          <a:p>
            <a:pPr indent="0" lvl="0" marL="0" marR="0" rtl="0" algn="l">
              <a:lnSpc>
                <a:spcPct val="80000"/>
              </a:lnSpc>
              <a:spcBef>
                <a:spcPts val="851"/>
              </a:spcBef>
              <a:spcAft>
                <a:spcPts val="0"/>
              </a:spcAft>
              <a:buSzPts val="1800"/>
              <a:buNone/>
            </a:pPr>
            <a:r>
              <a:rPr lang="en-GB" sz="2200">
                <a:solidFill>
                  <a:schemeClr val="dk1"/>
                </a:solidFill>
              </a:rPr>
              <a:t>Home learning also provides unique opportunities for family learning and collaboration. </a:t>
            </a:r>
            <a:endParaRPr sz="2200">
              <a:solidFill>
                <a:schemeClr val="dk1"/>
              </a:solidFill>
            </a:endParaRPr>
          </a:p>
          <a:p>
            <a:pPr indent="0" lvl="0" marL="0" marR="0" rtl="0" algn="l">
              <a:lnSpc>
                <a:spcPct val="80000"/>
              </a:lnSpc>
              <a:spcBef>
                <a:spcPts val="851"/>
              </a:spcBef>
              <a:spcAft>
                <a:spcPts val="0"/>
              </a:spcAft>
              <a:buSzPts val="1800"/>
              <a:buNone/>
            </a:pPr>
            <a:r>
              <a:rPr lang="en-GB" sz="2200">
                <a:solidFill>
                  <a:schemeClr val="dk1"/>
                </a:solidFill>
              </a:rPr>
              <a:t>Please support your child to complete tasks in their own way in order that they develop our positive learning dispositions at home and at school:</a:t>
            </a:r>
            <a:endParaRPr sz="2200">
              <a:solidFill>
                <a:schemeClr val="dk1"/>
              </a:solidFill>
            </a:endParaRPr>
          </a:p>
          <a:p>
            <a:pPr indent="0" lvl="0" marL="0" marR="0" rtl="0" algn="l">
              <a:lnSpc>
                <a:spcPct val="80000"/>
              </a:lnSpc>
              <a:spcBef>
                <a:spcPts val="851"/>
              </a:spcBef>
              <a:spcAft>
                <a:spcPts val="0"/>
              </a:spcAft>
              <a:buSzPts val="1800"/>
              <a:buNone/>
            </a:pPr>
            <a:r>
              <a:t/>
            </a:r>
            <a:endParaRPr sz="2200">
              <a:solidFill>
                <a:schemeClr val="dk1"/>
              </a:solidFill>
            </a:endParaRPr>
          </a:p>
          <a:p>
            <a:pPr indent="0" lvl="0" marL="0" marR="0" rtl="0" algn="ctr">
              <a:lnSpc>
                <a:spcPct val="80000"/>
              </a:lnSpc>
              <a:spcBef>
                <a:spcPts val="851"/>
              </a:spcBef>
              <a:spcAft>
                <a:spcPts val="0"/>
              </a:spcAft>
              <a:buSzPts val="1800"/>
              <a:buNone/>
            </a:pPr>
            <a:r>
              <a:rPr b="1" lang="en-GB" sz="2200">
                <a:solidFill>
                  <a:schemeClr val="dk1"/>
                </a:solidFill>
              </a:rPr>
              <a:t>Motivation   Curiosity   Courage </a:t>
            </a:r>
            <a:endParaRPr b="1" sz="2200">
              <a:solidFill>
                <a:schemeClr val="dk1"/>
              </a:solidFill>
            </a:endParaRPr>
          </a:p>
          <a:p>
            <a:pPr indent="0" lvl="0" marL="0" marR="0" rtl="0" algn="ctr">
              <a:lnSpc>
                <a:spcPct val="80000"/>
              </a:lnSpc>
              <a:spcBef>
                <a:spcPts val="851"/>
              </a:spcBef>
              <a:spcAft>
                <a:spcPts val="0"/>
              </a:spcAft>
              <a:buSzPts val="1800"/>
              <a:buNone/>
            </a:pPr>
            <a:r>
              <a:t/>
            </a:r>
            <a:endParaRPr b="1" sz="2200">
              <a:solidFill>
                <a:schemeClr val="dk1"/>
              </a:solidFill>
            </a:endParaRPr>
          </a:p>
          <a:p>
            <a:pPr indent="0" lvl="0" marL="0" marR="0" rtl="0" algn="ctr">
              <a:lnSpc>
                <a:spcPct val="80000"/>
              </a:lnSpc>
              <a:spcBef>
                <a:spcPts val="851"/>
              </a:spcBef>
              <a:spcAft>
                <a:spcPts val="0"/>
              </a:spcAft>
              <a:buSzPts val="1800"/>
              <a:buNone/>
            </a:pPr>
            <a:r>
              <a:rPr b="1" lang="en-GB" sz="2200">
                <a:solidFill>
                  <a:schemeClr val="dk1"/>
                </a:solidFill>
              </a:rPr>
              <a:t>Collaboration    Resilience    Reflection</a:t>
            </a:r>
            <a:endParaRPr b="1" sz="2200">
              <a:solidFill>
                <a:schemeClr val="dk1"/>
              </a:solidFill>
            </a:endParaRPr>
          </a:p>
          <a:p>
            <a:pPr indent="0" lvl="0" marL="0" marR="0" rtl="0" algn="l">
              <a:lnSpc>
                <a:spcPct val="80000"/>
              </a:lnSpc>
              <a:spcBef>
                <a:spcPts val="851"/>
              </a:spcBef>
              <a:spcAft>
                <a:spcPts val="0"/>
              </a:spcAft>
              <a:buSzPts val="1800"/>
              <a:buNone/>
            </a:pPr>
            <a:r>
              <a:t/>
            </a:r>
            <a:endParaRPr sz="2200">
              <a:solidFill>
                <a:schemeClr val="dk1"/>
              </a:solidFill>
            </a:endParaRPr>
          </a:p>
          <a:p>
            <a:pPr indent="0" lvl="0" marL="0" marR="0" rtl="0" algn="l">
              <a:lnSpc>
                <a:spcPct val="80000"/>
              </a:lnSpc>
              <a:spcBef>
                <a:spcPts val="851"/>
              </a:spcBef>
              <a:spcAft>
                <a:spcPts val="0"/>
              </a:spcAft>
              <a:buSzPts val="1800"/>
              <a:buNone/>
            </a:pPr>
            <a:r>
              <a:t/>
            </a:r>
            <a:endParaRPr sz="22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0"/>
          <p:cNvSpPr txBox="1"/>
          <p:nvPr>
            <p:ph type="title"/>
          </p:nvPr>
        </p:nvSpPr>
        <p:spPr>
          <a:xfrm>
            <a:off x="770530" y="229195"/>
            <a:ext cx="7266000" cy="946500"/>
          </a:xfrm>
          <a:prstGeom prst="rect">
            <a:avLst/>
          </a:prstGeom>
          <a:noFill/>
          <a:ln>
            <a:noFill/>
          </a:ln>
        </p:spPr>
        <p:txBody>
          <a:bodyPr anchorCtr="0" anchor="ctr" bIns="46700" lIns="93400" spcFirstLastPara="1" rIns="93400" wrap="square" tIns="46700">
            <a:noAutofit/>
          </a:bodyPr>
          <a:lstStyle/>
          <a:p>
            <a:pPr indent="0" lvl="0" marL="0" marR="0" rtl="0" algn="l">
              <a:lnSpc>
                <a:spcPct val="100000"/>
              </a:lnSpc>
              <a:spcBef>
                <a:spcPts val="0"/>
              </a:spcBef>
              <a:spcAft>
                <a:spcPts val="0"/>
              </a:spcAft>
              <a:buClr>
                <a:schemeClr val="dk1"/>
              </a:buClr>
              <a:buSzPts val="3300"/>
              <a:buFont typeface="Verdana"/>
              <a:buNone/>
            </a:pPr>
            <a:r>
              <a:rPr b="1" i="0" lang="en-GB" sz="2700" u="none" cap="none" strike="noStrike">
                <a:solidFill>
                  <a:schemeClr val="dk1"/>
                </a:solidFill>
                <a:latin typeface="Verdana"/>
                <a:ea typeface="Verdana"/>
                <a:cs typeface="Verdana"/>
                <a:sym typeface="Verdana"/>
              </a:rPr>
              <a:t>Year </a:t>
            </a:r>
            <a:r>
              <a:rPr b="1" lang="en-GB" sz="2700">
                <a:solidFill>
                  <a:schemeClr val="dk1"/>
                </a:solidFill>
              </a:rPr>
              <a:t>3</a:t>
            </a:r>
            <a:r>
              <a:rPr b="1" lang="en-GB" sz="2700">
                <a:solidFill>
                  <a:schemeClr val="dk1"/>
                </a:solidFill>
              </a:rPr>
              <a:t> Essentials: Helping at Home</a:t>
            </a:r>
            <a:endParaRPr b="1" i="0" sz="2700" u="none" cap="none" strike="noStrike">
              <a:solidFill>
                <a:schemeClr val="dk1"/>
              </a:solidFill>
              <a:latin typeface="Verdana"/>
              <a:ea typeface="Verdana"/>
              <a:cs typeface="Verdana"/>
              <a:sym typeface="Verdana"/>
            </a:endParaRPr>
          </a:p>
        </p:txBody>
      </p:sp>
      <p:sp>
        <p:nvSpPr>
          <p:cNvPr id="261" name="Google Shape;261;p10"/>
          <p:cNvSpPr txBox="1"/>
          <p:nvPr>
            <p:ph idx="1" type="body"/>
          </p:nvPr>
        </p:nvSpPr>
        <p:spPr>
          <a:xfrm>
            <a:off x="216973" y="1888810"/>
            <a:ext cx="8225447" cy="4430258"/>
          </a:xfrm>
          <a:prstGeom prst="rect">
            <a:avLst/>
          </a:prstGeom>
          <a:noFill/>
          <a:ln>
            <a:noFill/>
          </a:ln>
        </p:spPr>
        <p:txBody>
          <a:bodyPr anchorCtr="0" anchor="ctr" bIns="46700" lIns="93400" spcFirstLastPara="1" rIns="93400" wrap="square" tIns="46700">
            <a:noAutofit/>
          </a:bodyPr>
          <a:lstStyle/>
          <a:p>
            <a:pPr indent="0" lvl="0" marL="0" marR="0" rtl="0" algn="l">
              <a:lnSpc>
                <a:spcPct val="80000"/>
              </a:lnSpc>
              <a:spcBef>
                <a:spcPts val="872"/>
              </a:spcBef>
              <a:spcAft>
                <a:spcPts val="0"/>
              </a:spcAft>
              <a:buSzPts val="1800"/>
              <a:buNone/>
            </a:pPr>
            <a:r>
              <a:rPr lang="en-GB" sz="2200">
                <a:solidFill>
                  <a:schemeClr val="dk1"/>
                </a:solidFill>
              </a:rPr>
              <a:t>We believe every child has the right to a childhood, opportunities to play and explore and time to develop their talents and interests. We therefore try to keep home learning to a level which allows an appropriate balance. </a:t>
            </a:r>
            <a:endParaRPr sz="2200">
              <a:solidFill>
                <a:schemeClr val="dk1"/>
              </a:solidFill>
            </a:endParaRPr>
          </a:p>
          <a:p>
            <a:pPr indent="0" lvl="0" marL="0" marR="0" rtl="0" algn="l">
              <a:lnSpc>
                <a:spcPct val="80000"/>
              </a:lnSpc>
              <a:spcBef>
                <a:spcPts val="872"/>
              </a:spcBef>
              <a:spcAft>
                <a:spcPts val="0"/>
              </a:spcAft>
              <a:buSzPts val="1800"/>
              <a:buNone/>
            </a:pPr>
            <a:r>
              <a:t/>
            </a:r>
            <a:endParaRPr sz="2200">
              <a:solidFill>
                <a:schemeClr val="dk1"/>
              </a:solidFill>
            </a:endParaRPr>
          </a:p>
          <a:p>
            <a:pPr indent="0" lvl="0" marL="0" marR="0" rtl="0" algn="l">
              <a:lnSpc>
                <a:spcPct val="80000"/>
              </a:lnSpc>
              <a:spcBef>
                <a:spcPts val="872"/>
              </a:spcBef>
              <a:spcAft>
                <a:spcPts val="0"/>
              </a:spcAft>
              <a:buSzPts val="1800"/>
              <a:buNone/>
            </a:pPr>
            <a:r>
              <a:rPr lang="en-GB" sz="2200">
                <a:solidFill>
                  <a:schemeClr val="dk1"/>
                </a:solidFill>
              </a:rPr>
              <a:t>We will assign home learning where there will be benefits to children’s learning rather than to fulfill an expectation of a particular number of hours a week. This approach we believe promotes effective home learning with activities which are meaningful and increase children’s engagement and achievement.</a:t>
            </a:r>
            <a:endParaRPr sz="2200">
              <a:solidFill>
                <a:schemeClr val="dk1"/>
              </a:solidFill>
            </a:endParaRPr>
          </a:p>
          <a:p>
            <a:pPr indent="0" lvl="0" marL="0" marR="0" rtl="0" algn="l">
              <a:lnSpc>
                <a:spcPct val="80000"/>
              </a:lnSpc>
              <a:spcBef>
                <a:spcPts val="872"/>
              </a:spcBef>
              <a:spcAft>
                <a:spcPts val="0"/>
              </a:spcAft>
              <a:buSzPts val="1800"/>
              <a:buNone/>
            </a:pPr>
            <a:r>
              <a:t/>
            </a:r>
            <a:endParaRPr sz="2200">
              <a:solidFill>
                <a:schemeClr val="dk1"/>
              </a:solidFill>
            </a:endParaRPr>
          </a:p>
          <a:p>
            <a:pPr indent="0" lvl="0" marL="0" marR="0" rtl="0" algn="l">
              <a:lnSpc>
                <a:spcPct val="80000"/>
              </a:lnSpc>
              <a:spcBef>
                <a:spcPts val="872"/>
              </a:spcBef>
              <a:spcAft>
                <a:spcPts val="0"/>
              </a:spcAft>
              <a:buSzPts val="1800"/>
              <a:buNone/>
            </a:pPr>
            <a:r>
              <a:rPr i="1" lang="en-GB" sz="2200">
                <a:solidFill>
                  <a:schemeClr val="dk1"/>
                </a:solidFill>
              </a:rPr>
              <a:t>Having said this, frequent (daily) reading and practice of number facts is crucial if children are to make good progress and develop key, basic skills.</a:t>
            </a:r>
            <a:endParaRPr i="1" sz="2200">
              <a:solidFill>
                <a:schemeClr val="dk1"/>
              </a:solidFill>
              <a:latin typeface="Comic Sans MS"/>
              <a:ea typeface="Comic Sans MS"/>
              <a:cs typeface="Comic Sans MS"/>
              <a:sym typeface="Comic Sans MS"/>
            </a:endParaRPr>
          </a:p>
          <a:p>
            <a:pPr indent="0" lvl="0" marL="0" marR="0" rtl="0" algn="l">
              <a:lnSpc>
                <a:spcPct val="80000"/>
              </a:lnSpc>
              <a:spcBef>
                <a:spcPts val="872"/>
              </a:spcBef>
              <a:spcAft>
                <a:spcPts val="0"/>
              </a:spcAft>
              <a:buSzPts val="1800"/>
              <a:buNone/>
            </a:pPr>
            <a:r>
              <a:t/>
            </a:r>
            <a:endParaRPr>
              <a:solidFill>
                <a:schemeClr val="dk1"/>
              </a:solidFill>
            </a:endParaRPr>
          </a:p>
        </p:txBody>
      </p:sp>
      <p:pic>
        <p:nvPicPr>
          <p:cNvPr id="262" name="Google Shape;262;p10"/>
          <p:cNvPicPr preferRelativeResize="0"/>
          <p:nvPr/>
        </p:nvPicPr>
        <p:blipFill rotWithShape="1">
          <a:blip r:embed="rId3">
            <a:alphaModFix/>
          </a:blip>
          <a:srcRect b="0" l="0" r="0" t="0"/>
          <a:stretch/>
        </p:blipFill>
        <p:spPr>
          <a:xfrm>
            <a:off x="8036528" y="1608799"/>
            <a:ext cx="1288450" cy="207753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11"/>
          <p:cNvSpPr txBox="1"/>
          <p:nvPr>
            <p:ph type="title"/>
          </p:nvPr>
        </p:nvSpPr>
        <p:spPr>
          <a:xfrm>
            <a:off x="630039" y="340588"/>
            <a:ext cx="8694900" cy="946500"/>
          </a:xfrm>
          <a:prstGeom prst="rect">
            <a:avLst/>
          </a:prstGeom>
          <a:noFill/>
          <a:ln>
            <a:noFill/>
          </a:ln>
        </p:spPr>
        <p:txBody>
          <a:bodyPr anchorCtr="0" anchor="ctr" bIns="46700" lIns="93400" spcFirstLastPara="1" rIns="93400" wrap="square" tIns="46700">
            <a:noAutofit/>
          </a:bodyPr>
          <a:lstStyle/>
          <a:p>
            <a:pPr indent="0" lvl="0" marL="0" marR="0" rtl="0" algn="l">
              <a:lnSpc>
                <a:spcPct val="100000"/>
              </a:lnSpc>
              <a:spcBef>
                <a:spcPts val="0"/>
              </a:spcBef>
              <a:spcAft>
                <a:spcPts val="0"/>
              </a:spcAft>
              <a:buClr>
                <a:schemeClr val="dk1"/>
              </a:buClr>
              <a:buSzPts val="3300"/>
              <a:buFont typeface="Verdana"/>
              <a:buNone/>
            </a:pPr>
            <a:r>
              <a:rPr b="1" i="0" lang="en-GB" sz="3300" u="none" cap="none" strike="noStrike">
                <a:solidFill>
                  <a:schemeClr val="dk1"/>
                </a:solidFill>
                <a:latin typeface="Verdana"/>
                <a:ea typeface="Verdana"/>
                <a:cs typeface="Verdana"/>
                <a:sym typeface="Verdana"/>
              </a:rPr>
              <a:t>Year </a:t>
            </a:r>
            <a:r>
              <a:rPr b="1" lang="en-GB">
                <a:solidFill>
                  <a:schemeClr val="dk1"/>
                </a:solidFill>
              </a:rPr>
              <a:t>3</a:t>
            </a:r>
            <a:r>
              <a:rPr b="1" i="0" lang="en-GB" sz="3300" u="none" cap="none" strike="noStrike">
                <a:solidFill>
                  <a:schemeClr val="dk1"/>
                </a:solidFill>
                <a:latin typeface="Verdana"/>
                <a:ea typeface="Verdana"/>
                <a:cs typeface="Verdana"/>
                <a:sym typeface="Verdana"/>
              </a:rPr>
              <a:t> Essentials: Home Learning</a:t>
            </a:r>
            <a:endParaRPr b="1" i="0" sz="3300" u="none" cap="none" strike="noStrike">
              <a:solidFill>
                <a:schemeClr val="dk1"/>
              </a:solidFill>
              <a:latin typeface="Verdana"/>
              <a:ea typeface="Verdana"/>
              <a:cs typeface="Verdana"/>
              <a:sym typeface="Verdana"/>
            </a:endParaRPr>
          </a:p>
        </p:txBody>
      </p:sp>
      <p:sp>
        <p:nvSpPr>
          <p:cNvPr id="270" name="Google Shape;270;p11"/>
          <p:cNvSpPr txBox="1"/>
          <p:nvPr>
            <p:ph idx="1" type="body"/>
          </p:nvPr>
        </p:nvSpPr>
        <p:spPr>
          <a:xfrm>
            <a:off x="342007" y="1422524"/>
            <a:ext cx="8722200" cy="4994400"/>
          </a:xfrm>
          <a:prstGeom prst="rect">
            <a:avLst/>
          </a:prstGeom>
          <a:noFill/>
          <a:ln>
            <a:noFill/>
          </a:ln>
        </p:spPr>
        <p:txBody>
          <a:bodyPr anchorCtr="0" anchor="ctr" bIns="46700" lIns="93400" spcFirstLastPara="1" rIns="93400" wrap="square" tIns="46700">
            <a:noAutofit/>
          </a:bodyPr>
          <a:lstStyle/>
          <a:p>
            <a:pPr indent="0" lvl="0" marL="0" rtl="0" algn="l">
              <a:lnSpc>
                <a:spcPct val="80000"/>
              </a:lnSpc>
              <a:spcBef>
                <a:spcPts val="851"/>
              </a:spcBef>
              <a:spcAft>
                <a:spcPts val="0"/>
              </a:spcAft>
              <a:buSzPts val="1800"/>
              <a:buNone/>
            </a:pPr>
            <a:r>
              <a:rPr lang="en-GB" sz="2200">
                <a:solidFill>
                  <a:schemeClr val="dk1"/>
                </a:solidFill>
              </a:rPr>
              <a:t>In Year 3, our Home Learning tasks </a:t>
            </a:r>
            <a:r>
              <a:rPr b="1" lang="en-GB" sz="2200">
                <a:solidFill>
                  <a:schemeClr val="dk1"/>
                </a:solidFill>
              </a:rPr>
              <a:t>will always include</a:t>
            </a:r>
            <a:r>
              <a:rPr lang="en-GB" sz="2200">
                <a:solidFill>
                  <a:schemeClr val="dk1"/>
                </a:solidFill>
              </a:rPr>
              <a:t>:</a:t>
            </a:r>
            <a:endParaRPr sz="2200">
              <a:solidFill>
                <a:schemeClr val="dk1"/>
              </a:solidFill>
            </a:endParaRPr>
          </a:p>
          <a:p>
            <a:pPr indent="0" lvl="0" marL="0" rtl="0" algn="l">
              <a:lnSpc>
                <a:spcPct val="80000"/>
              </a:lnSpc>
              <a:spcBef>
                <a:spcPts val="851"/>
              </a:spcBef>
              <a:spcAft>
                <a:spcPts val="0"/>
              </a:spcAft>
              <a:buSzPts val="1800"/>
              <a:buNone/>
            </a:pPr>
            <a:r>
              <a:t/>
            </a:r>
            <a:endParaRPr sz="2200">
              <a:solidFill>
                <a:schemeClr val="dk1"/>
              </a:solidFill>
            </a:endParaRPr>
          </a:p>
          <a:p>
            <a:pPr indent="-368300" lvl="0" marL="457200" rtl="0" algn="l">
              <a:lnSpc>
                <a:spcPct val="80000"/>
              </a:lnSpc>
              <a:spcBef>
                <a:spcPts val="851"/>
              </a:spcBef>
              <a:spcAft>
                <a:spcPts val="0"/>
              </a:spcAft>
              <a:buClr>
                <a:schemeClr val="dk1"/>
              </a:buClr>
              <a:buSzPts val="2200"/>
              <a:buChar char="○"/>
            </a:pPr>
            <a:r>
              <a:rPr lang="en-GB" sz="2200">
                <a:solidFill>
                  <a:schemeClr val="dk1"/>
                </a:solidFill>
              </a:rPr>
              <a:t>Regular (daily) reading – remember the Reading Record book!</a:t>
            </a:r>
            <a:endParaRPr sz="2200">
              <a:solidFill>
                <a:schemeClr val="dk1"/>
              </a:solidFill>
            </a:endParaRPr>
          </a:p>
          <a:p>
            <a:pPr indent="0" lvl="0" marL="457200" rtl="0" algn="l">
              <a:lnSpc>
                <a:spcPct val="80000"/>
              </a:lnSpc>
              <a:spcBef>
                <a:spcPts val="851"/>
              </a:spcBef>
              <a:spcAft>
                <a:spcPts val="0"/>
              </a:spcAft>
              <a:buSzPts val="1800"/>
              <a:buNone/>
            </a:pPr>
            <a:r>
              <a:t/>
            </a:r>
            <a:endParaRPr sz="2200">
              <a:solidFill>
                <a:schemeClr val="dk1"/>
              </a:solidFill>
            </a:endParaRPr>
          </a:p>
          <a:p>
            <a:pPr indent="-368300" lvl="0" marL="457200" rtl="0" algn="l">
              <a:lnSpc>
                <a:spcPct val="80000"/>
              </a:lnSpc>
              <a:spcBef>
                <a:spcPts val="851"/>
              </a:spcBef>
              <a:spcAft>
                <a:spcPts val="0"/>
              </a:spcAft>
              <a:buClr>
                <a:schemeClr val="dk1"/>
              </a:buClr>
              <a:buSzPts val="2200"/>
              <a:buChar char="○"/>
            </a:pPr>
            <a:r>
              <a:rPr lang="en-GB" sz="2200">
                <a:solidFill>
                  <a:schemeClr val="dk1"/>
                </a:solidFill>
              </a:rPr>
              <a:t>Spelling of keywords for our year group</a:t>
            </a:r>
            <a:endParaRPr sz="2200">
              <a:solidFill>
                <a:schemeClr val="dk1"/>
              </a:solidFill>
            </a:endParaRPr>
          </a:p>
          <a:p>
            <a:pPr indent="0" lvl="0" marL="457200" rtl="0" algn="l">
              <a:lnSpc>
                <a:spcPct val="80000"/>
              </a:lnSpc>
              <a:spcBef>
                <a:spcPts val="851"/>
              </a:spcBef>
              <a:spcAft>
                <a:spcPts val="0"/>
              </a:spcAft>
              <a:buSzPts val="1800"/>
              <a:buNone/>
            </a:pPr>
            <a:r>
              <a:t/>
            </a:r>
            <a:endParaRPr sz="2200">
              <a:solidFill>
                <a:schemeClr val="dk1"/>
              </a:solidFill>
            </a:endParaRPr>
          </a:p>
          <a:p>
            <a:pPr indent="-368300" lvl="0" marL="457200" rtl="0" algn="l">
              <a:lnSpc>
                <a:spcPct val="80000"/>
              </a:lnSpc>
              <a:spcBef>
                <a:spcPts val="851"/>
              </a:spcBef>
              <a:spcAft>
                <a:spcPts val="0"/>
              </a:spcAft>
              <a:buClr>
                <a:schemeClr val="dk1"/>
              </a:buClr>
              <a:buSzPts val="2200"/>
              <a:buChar char="○"/>
            </a:pPr>
            <a:r>
              <a:rPr lang="en-GB" sz="2200">
                <a:solidFill>
                  <a:schemeClr val="dk1"/>
                </a:solidFill>
              </a:rPr>
              <a:t>Maths fluency practice</a:t>
            </a:r>
            <a:endParaRPr sz="2200">
              <a:solidFill>
                <a:schemeClr val="dk1"/>
              </a:solidFill>
            </a:endParaRPr>
          </a:p>
          <a:p>
            <a:pPr indent="0" lvl="0" marL="457200" rtl="0" algn="l">
              <a:lnSpc>
                <a:spcPct val="80000"/>
              </a:lnSpc>
              <a:spcBef>
                <a:spcPts val="851"/>
              </a:spcBef>
              <a:spcAft>
                <a:spcPts val="0"/>
              </a:spcAft>
              <a:buSzPts val="1800"/>
              <a:buNone/>
            </a:pPr>
            <a:r>
              <a:t/>
            </a:r>
            <a:endParaRPr sz="2200">
              <a:solidFill>
                <a:schemeClr val="dk1"/>
              </a:solidFill>
            </a:endParaRPr>
          </a:p>
          <a:p>
            <a:pPr indent="0" lvl="0" marL="457200" rtl="0" algn="l">
              <a:lnSpc>
                <a:spcPct val="80000"/>
              </a:lnSpc>
              <a:spcBef>
                <a:spcPts val="851"/>
              </a:spcBef>
              <a:spcAft>
                <a:spcPts val="0"/>
              </a:spcAft>
              <a:buNone/>
            </a:pPr>
            <a:r>
              <a:t/>
            </a:r>
            <a:endParaRPr sz="2200">
              <a:solidFill>
                <a:srgbClr val="FF00FF"/>
              </a:solidFill>
            </a:endParaRPr>
          </a:p>
          <a:p>
            <a:pPr indent="0" lvl="0" marL="0" rtl="0" algn="l">
              <a:lnSpc>
                <a:spcPct val="80000"/>
              </a:lnSpc>
              <a:spcBef>
                <a:spcPts val="851"/>
              </a:spcBef>
              <a:spcAft>
                <a:spcPts val="0"/>
              </a:spcAft>
              <a:buSzPts val="1800"/>
              <a:buNone/>
            </a:pPr>
            <a:r>
              <a:t/>
            </a:r>
            <a:endParaRPr sz="22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4"/>
          <p:cNvSpPr txBox="1"/>
          <p:nvPr>
            <p:ph type="title"/>
          </p:nvPr>
        </p:nvSpPr>
        <p:spPr>
          <a:xfrm>
            <a:off x="630039" y="340588"/>
            <a:ext cx="8694900" cy="946500"/>
          </a:xfrm>
          <a:prstGeom prst="rect">
            <a:avLst/>
          </a:prstGeom>
          <a:noFill/>
          <a:ln>
            <a:noFill/>
          </a:ln>
        </p:spPr>
        <p:txBody>
          <a:bodyPr anchorCtr="0" anchor="ctr" bIns="46700" lIns="93400" spcFirstLastPara="1" rIns="93400" wrap="square" tIns="46700">
            <a:noAutofit/>
          </a:bodyPr>
          <a:lstStyle/>
          <a:p>
            <a:pPr indent="0" lvl="0" marL="0" marR="0" rtl="0" algn="l">
              <a:lnSpc>
                <a:spcPct val="100000"/>
              </a:lnSpc>
              <a:spcBef>
                <a:spcPts val="0"/>
              </a:spcBef>
              <a:spcAft>
                <a:spcPts val="0"/>
              </a:spcAft>
              <a:buClr>
                <a:schemeClr val="dk1"/>
              </a:buClr>
              <a:buSzPts val="3300"/>
              <a:buFont typeface="Verdana"/>
              <a:buNone/>
            </a:pPr>
            <a:r>
              <a:rPr b="1" i="0" lang="en-GB" sz="3300" u="none" cap="none" strike="noStrike">
                <a:solidFill>
                  <a:schemeClr val="dk1"/>
                </a:solidFill>
                <a:latin typeface="Verdana"/>
                <a:ea typeface="Verdana"/>
                <a:cs typeface="Verdana"/>
                <a:sym typeface="Verdana"/>
              </a:rPr>
              <a:t>Year </a:t>
            </a:r>
            <a:r>
              <a:rPr b="1" lang="en-GB">
                <a:solidFill>
                  <a:schemeClr val="dk1"/>
                </a:solidFill>
              </a:rPr>
              <a:t>X</a:t>
            </a:r>
            <a:r>
              <a:rPr b="1" i="0" lang="en-GB" sz="3300" u="none" cap="none" strike="noStrike">
                <a:solidFill>
                  <a:schemeClr val="dk1"/>
                </a:solidFill>
                <a:latin typeface="Verdana"/>
                <a:ea typeface="Verdana"/>
                <a:cs typeface="Verdana"/>
                <a:sym typeface="Verdana"/>
              </a:rPr>
              <a:t> Essentials: Home Learning</a:t>
            </a:r>
            <a:endParaRPr b="1" i="0" sz="3300" u="none" cap="none" strike="noStrike">
              <a:solidFill>
                <a:schemeClr val="dk1"/>
              </a:solidFill>
              <a:latin typeface="Verdana"/>
              <a:ea typeface="Verdana"/>
              <a:cs typeface="Verdana"/>
              <a:sym typeface="Verdana"/>
            </a:endParaRPr>
          </a:p>
        </p:txBody>
      </p:sp>
      <p:sp>
        <p:nvSpPr>
          <p:cNvPr id="278" name="Google Shape;278;p14"/>
          <p:cNvSpPr txBox="1"/>
          <p:nvPr>
            <p:ph idx="1" type="body"/>
          </p:nvPr>
        </p:nvSpPr>
        <p:spPr>
          <a:xfrm>
            <a:off x="301387" y="1287087"/>
            <a:ext cx="8722200" cy="5581545"/>
          </a:xfrm>
          <a:prstGeom prst="rect">
            <a:avLst/>
          </a:prstGeom>
          <a:noFill/>
          <a:ln>
            <a:noFill/>
          </a:ln>
        </p:spPr>
        <p:txBody>
          <a:bodyPr anchorCtr="0" anchor="ctr" bIns="46700" lIns="93400" spcFirstLastPara="1" rIns="93400" wrap="square" tIns="46700">
            <a:noAutofit/>
          </a:bodyPr>
          <a:lstStyle/>
          <a:p>
            <a:pPr indent="-223272" lvl="0" marL="350272" marR="0" rtl="0" algn="l">
              <a:lnSpc>
                <a:spcPct val="110000"/>
              </a:lnSpc>
              <a:spcBef>
                <a:spcPts val="0"/>
              </a:spcBef>
              <a:spcAft>
                <a:spcPts val="0"/>
              </a:spcAft>
              <a:buClr>
                <a:schemeClr val="lt2"/>
              </a:buClr>
              <a:buSzPts val="2000"/>
              <a:buFont typeface="Courier New"/>
              <a:buNone/>
            </a:pPr>
            <a:r>
              <a:rPr lang="en-GB" sz="2200">
                <a:solidFill>
                  <a:schemeClr val="dk1"/>
                </a:solidFill>
              </a:rPr>
              <a:t>Home learning in KS2 </a:t>
            </a:r>
            <a:r>
              <a:rPr b="1" lang="en-GB" sz="2200">
                <a:solidFill>
                  <a:schemeClr val="dk1"/>
                </a:solidFill>
              </a:rPr>
              <a:t>often also includes </a:t>
            </a:r>
            <a:r>
              <a:rPr lang="en-GB" sz="2200">
                <a:solidFill>
                  <a:schemeClr val="dk1"/>
                </a:solidFill>
              </a:rPr>
              <a:t>tasks such as:</a:t>
            </a:r>
            <a:endParaRPr sz="2200">
              <a:solidFill>
                <a:schemeClr val="dk1"/>
              </a:solidFill>
            </a:endParaRPr>
          </a:p>
          <a:p>
            <a:pPr indent="-223272" lvl="0" marL="350272" marR="0" rtl="0" algn="l">
              <a:lnSpc>
                <a:spcPct val="110000"/>
              </a:lnSpc>
              <a:spcBef>
                <a:spcPts val="0"/>
              </a:spcBef>
              <a:spcAft>
                <a:spcPts val="0"/>
              </a:spcAft>
              <a:buClr>
                <a:schemeClr val="lt2"/>
              </a:buClr>
              <a:buSzPts val="2000"/>
              <a:buFont typeface="Courier New"/>
              <a:buNone/>
            </a:pPr>
            <a:r>
              <a:rPr lang="en-GB" sz="2200">
                <a:solidFill>
                  <a:schemeClr val="dk1"/>
                </a:solidFill>
              </a:rPr>
              <a:t> </a:t>
            </a:r>
            <a:endParaRPr sz="2200">
              <a:solidFill>
                <a:schemeClr val="dk1"/>
              </a:solidFill>
            </a:endParaRPr>
          </a:p>
          <a:p>
            <a:pPr indent="-368300" lvl="0" marL="457200" marR="0" rtl="0" algn="l">
              <a:lnSpc>
                <a:spcPct val="110000"/>
              </a:lnSpc>
              <a:spcBef>
                <a:spcPts val="0"/>
              </a:spcBef>
              <a:spcAft>
                <a:spcPts val="0"/>
              </a:spcAft>
              <a:buClr>
                <a:schemeClr val="dk1"/>
              </a:buClr>
              <a:buSzPts val="2200"/>
              <a:buFont typeface="Comic Sans MS"/>
              <a:buChar char="○"/>
            </a:pPr>
            <a:r>
              <a:rPr lang="en-GB" sz="2200">
                <a:solidFill>
                  <a:schemeClr val="dk1"/>
                </a:solidFill>
              </a:rPr>
              <a:t>Independent research about a topic or aspect of </a:t>
            </a:r>
            <a:endParaRPr/>
          </a:p>
          <a:p>
            <a:pPr indent="0" lvl="0" marL="88900" marR="0" rtl="0" algn="l">
              <a:lnSpc>
                <a:spcPct val="110000"/>
              </a:lnSpc>
              <a:spcBef>
                <a:spcPts val="0"/>
              </a:spcBef>
              <a:spcAft>
                <a:spcPts val="0"/>
              </a:spcAft>
              <a:buClr>
                <a:schemeClr val="dk1"/>
              </a:buClr>
              <a:buSzPts val="2200"/>
              <a:buNone/>
            </a:pPr>
            <a:r>
              <a:rPr lang="en-GB" sz="2200">
                <a:solidFill>
                  <a:schemeClr val="dk1"/>
                </a:solidFill>
              </a:rPr>
              <a:t>    in-school learning</a:t>
            </a:r>
            <a:endParaRPr/>
          </a:p>
          <a:p>
            <a:pPr indent="-368300" lvl="0" marL="457200" marR="0" rtl="0" algn="l">
              <a:lnSpc>
                <a:spcPct val="110000"/>
              </a:lnSpc>
              <a:spcBef>
                <a:spcPts val="0"/>
              </a:spcBef>
              <a:spcAft>
                <a:spcPts val="0"/>
              </a:spcAft>
              <a:buClr>
                <a:schemeClr val="dk1"/>
              </a:buClr>
              <a:buSzPts val="2200"/>
              <a:buFont typeface="Comic Sans MS"/>
              <a:buChar char="○"/>
            </a:pPr>
            <a:r>
              <a:rPr lang="en-GB" sz="2200">
                <a:solidFill>
                  <a:schemeClr val="dk1"/>
                </a:solidFill>
              </a:rPr>
              <a:t>Creating artefacts, models or artwork related to topics being studied</a:t>
            </a:r>
            <a:endParaRPr/>
          </a:p>
          <a:p>
            <a:pPr indent="-368300" lvl="0" marL="457200" marR="0" rtl="0" algn="l">
              <a:lnSpc>
                <a:spcPct val="110000"/>
              </a:lnSpc>
              <a:spcBef>
                <a:spcPts val="0"/>
              </a:spcBef>
              <a:spcAft>
                <a:spcPts val="0"/>
              </a:spcAft>
              <a:buClr>
                <a:schemeClr val="dk1"/>
              </a:buClr>
              <a:buSzPts val="2200"/>
              <a:buFont typeface="Comic Sans MS"/>
              <a:buChar char="○"/>
            </a:pPr>
            <a:r>
              <a:rPr lang="en-GB" sz="2200">
                <a:solidFill>
                  <a:schemeClr val="dk1"/>
                </a:solidFill>
              </a:rPr>
              <a:t>Creating presentations or using JamBoards for group work</a:t>
            </a:r>
            <a:endParaRPr sz="2200">
              <a:solidFill>
                <a:schemeClr val="dk1"/>
              </a:solidFill>
            </a:endParaRPr>
          </a:p>
          <a:p>
            <a:pPr indent="-368300" lvl="0" marL="457200" marR="0" rtl="0" algn="l">
              <a:lnSpc>
                <a:spcPct val="110000"/>
              </a:lnSpc>
              <a:spcBef>
                <a:spcPts val="0"/>
              </a:spcBef>
              <a:spcAft>
                <a:spcPts val="0"/>
              </a:spcAft>
              <a:buClr>
                <a:schemeClr val="dk1"/>
              </a:buClr>
              <a:buSzPts val="2200"/>
              <a:buFont typeface="Comic Sans MS"/>
              <a:buChar char="○"/>
            </a:pPr>
            <a:r>
              <a:rPr lang="en-GB" sz="2200">
                <a:solidFill>
                  <a:schemeClr val="dk1"/>
                </a:solidFill>
              </a:rPr>
              <a:t>Learning new vocabulary for the topic, or related to Year Group word lists</a:t>
            </a:r>
            <a:endParaRPr sz="2200">
              <a:solidFill>
                <a:schemeClr val="dk1"/>
              </a:solidFill>
            </a:endParaRPr>
          </a:p>
          <a:p>
            <a:pPr indent="-368300" lvl="0" marL="457200" marR="0" rtl="0" algn="l">
              <a:lnSpc>
                <a:spcPct val="110000"/>
              </a:lnSpc>
              <a:spcBef>
                <a:spcPts val="0"/>
              </a:spcBef>
              <a:spcAft>
                <a:spcPts val="0"/>
              </a:spcAft>
              <a:buClr>
                <a:schemeClr val="dk1"/>
              </a:buClr>
              <a:buSzPts val="2200"/>
              <a:buFont typeface="Comic Sans MS"/>
              <a:buChar char="○"/>
            </a:pPr>
            <a:r>
              <a:rPr lang="en-GB" sz="2200">
                <a:solidFill>
                  <a:schemeClr val="dk1"/>
                </a:solidFill>
              </a:rPr>
              <a:t>Consolidation and revision activities based on what has been learnt in class.</a:t>
            </a:r>
            <a:endParaRPr sz="22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16"/>
          <p:cNvSpPr txBox="1"/>
          <p:nvPr>
            <p:ph type="title"/>
          </p:nvPr>
        </p:nvSpPr>
        <p:spPr>
          <a:xfrm>
            <a:off x="406755" y="202513"/>
            <a:ext cx="7769700" cy="946500"/>
          </a:xfrm>
          <a:prstGeom prst="rect">
            <a:avLst/>
          </a:prstGeom>
          <a:noFill/>
          <a:ln>
            <a:noFill/>
          </a:ln>
        </p:spPr>
        <p:txBody>
          <a:bodyPr anchorCtr="0" anchor="ctr" bIns="46700" lIns="93400" spcFirstLastPara="1" rIns="93400" wrap="square" tIns="46700">
            <a:noAutofit/>
          </a:bodyPr>
          <a:lstStyle/>
          <a:p>
            <a:pPr indent="0" lvl="0" marL="0" marR="0" rtl="0" algn="l">
              <a:lnSpc>
                <a:spcPct val="100000"/>
              </a:lnSpc>
              <a:spcBef>
                <a:spcPts val="0"/>
              </a:spcBef>
              <a:spcAft>
                <a:spcPts val="0"/>
              </a:spcAft>
              <a:buClr>
                <a:schemeClr val="dk1"/>
              </a:buClr>
              <a:buSzPts val="3300"/>
              <a:buFont typeface="Verdana"/>
              <a:buNone/>
            </a:pPr>
            <a:r>
              <a:rPr b="1" i="0" lang="en-GB" sz="3300" u="none" cap="none" strike="noStrike">
                <a:solidFill>
                  <a:schemeClr val="dk1"/>
                </a:solidFill>
                <a:latin typeface="Verdana"/>
                <a:ea typeface="Verdana"/>
                <a:cs typeface="Verdana"/>
                <a:sym typeface="Verdana"/>
              </a:rPr>
              <a:t>Google Classroom &amp; E-Safety</a:t>
            </a:r>
            <a:endParaRPr b="1" i="0" sz="3300" u="none" cap="none" strike="noStrike">
              <a:solidFill>
                <a:schemeClr val="dk1"/>
              </a:solidFill>
              <a:latin typeface="Verdana"/>
              <a:ea typeface="Verdana"/>
              <a:cs typeface="Verdana"/>
              <a:sym typeface="Verdana"/>
            </a:endParaRPr>
          </a:p>
        </p:txBody>
      </p:sp>
      <p:sp>
        <p:nvSpPr>
          <p:cNvPr id="286" name="Google Shape;286;p16"/>
          <p:cNvSpPr txBox="1"/>
          <p:nvPr>
            <p:ph idx="1" type="body"/>
          </p:nvPr>
        </p:nvSpPr>
        <p:spPr>
          <a:xfrm>
            <a:off x="406755" y="2030819"/>
            <a:ext cx="8722200" cy="4822040"/>
          </a:xfrm>
          <a:prstGeom prst="rect">
            <a:avLst/>
          </a:prstGeom>
          <a:noFill/>
          <a:ln>
            <a:noFill/>
          </a:ln>
        </p:spPr>
        <p:txBody>
          <a:bodyPr anchorCtr="0" anchor="ctr" bIns="46700" lIns="93400" spcFirstLastPara="1" rIns="93400" wrap="square" tIns="46700">
            <a:noAutofit/>
          </a:bodyPr>
          <a:lstStyle/>
          <a:p>
            <a:pPr indent="0" lvl="0" marL="0" rtl="0" algn="l">
              <a:lnSpc>
                <a:spcPct val="100000"/>
              </a:lnSpc>
              <a:spcBef>
                <a:spcPts val="0"/>
              </a:spcBef>
              <a:spcAft>
                <a:spcPts val="0"/>
              </a:spcAft>
              <a:buSzPts val="1800"/>
              <a:buNone/>
            </a:pPr>
            <a:r>
              <a:rPr lang="en-GB" sz="2200">
                <a:solidFill>
                  <a:schemeClr val="dk1"/>
                </a:solidFill>
              </a:rPr>
              <a:t>Home Learning information and tasks are </a:t>
            </a:r>
            <a:endParaRPr/>
          </a:p>
          <a:p>
            <a:pPr indent="0" lvl="0" marL="0" rtl="0" algn="l">
              <a:lnSpc>
                <a:spcPct val="100000"/>
              </a:lnSpc>
              <a:spcBef>
                <a:spcPts val="0"/>
              </a:spcBef>
              <a:spcAft>
                <a:spcPts val="0"/>
              </a:spcAft>
              <a:buSzPts val="1800"/>
              <a:buNone/>
            </a:pPr>
            <a:r>
              <a:rPr lang="en-GB" sz="2200">
                <a:solidFill>
                  <a:schemeClr val="dk1"/>
                </a:solidFill>
              </a:rPr>
              <a:t>shared via Google Classroom.</a:t>
            </a:r>
            <a:endParaRPr/>
          </a:p>
          <a:p>
            <a:pPr indent="0" lvl="0" marL="0" rtl="0" algn="l">
              <a:lnSpc>
                <a:spcPct val="100000"/>
              </a:lnSpc>
              <a:spcBef>
                <a:spcPts val="0"/>
              </a:spcBef>
              <a:spcAft>
                <a:spcPts val="0"/>
              </a:spcAft>
              <a:buSzPts val="1800"/>
              <a:buNone/>
            </a:pPr>
            <a:r>
              <a:t/>
            </a:r>
            <a:endParaRPr sz="2200">
              <a:solidFill>
                <a:schemeClr val="dk1"/>
              </a:solidFill>
            </a:endParaRPr>
          </a:p>
          <a:p>
            <a:pPr indent="0" lvl="0" marL="0" rtl="0" algn="l">
              <a:lnSpc>
                <a:spcPct val="100000"/>
              </a:lnSpc>
              <a:spcBef>
                <a:spcPts val="0"/>
              </a:spcBef>
              <a:spcAft>
                <a:spcPts val="0"/>
              </a:spcAft>
              <a:buSzPts val="1800"/>
              <a:buNone/>
            </a:pPr>
            <a:r>
              <a:rPr lang="en-GB" sz="2200">
                <a:solidFill>
                  <a:schemeClr val="dk1"/>
                </a:solidFill>
              </a:rPr>
              <a:t>In Year 3 Home learning will be shared on Friday to be returned by Thursday.</a:t>
            </a:r>
            <a:endParaRPr/>
          </a:p>
          <a:p>
            <a:pPr indent="0" lvl="0" marL="0" rtl="0" algn="l">
              <a:lnSpc>
                <a:spcPct val="100000"/>
              </a:lnSpc>
              <a:spcBef>
                <a:spcPts val="0"/>
              </a:spcBef>
              <a:spcAft>
                <a:spcPts val="0"/>
              </a:spcAft>
              <a:buSzPts val="1800"/>
              <a:buNone/>
            </a:pPr>
            <a:r>
              <a:t/>
            </a:r>
            <a:endParaRPr sz="2200">
              <a:solidFill>
                <a:schemeClr val="dk1"/>
              </a:solidFill>
            </a:endParaRPr>
          </a:p>
          <a:p>
            <a:pPr indent="0" lvl="0" marL="0" rtl="0" algn="l">
              <a:lnSpc>
                <a:spcPct val="100000"/>
              </a:lnSpc>
              <a:spcBef>
                <a:spcPts val="0"/>
              </a:spcBef>
              <a:spcAft>
                <a:spcPts val="0"/>
              </a:spcAft>
              <a:buSzPts val="1800"/>
              <a:buNone/>
            </a:pPr>
            <a:r>
              <a:rPr lang="en-GB" sz="2200">
                <a:solidFill>
                  <a:schemeClr val="dk1"/>
                </a:solidFill>
              </a:rPr>
              <a:t>Google Classroom provides great opportunities for collaborative learning and the sharing of online information.</a:t>
            </a:r>
            <a:endParaRPr/>
          </a:p>
          <a:p>
            <a:pPr indent="0" lvl="0" marL="0" rtl="0" algn="l">
              <a:lnSpc>
                <a:spcPct val="100000"/>
              </a:lnSpc>
              <a:spcBef>
                <a:spcPts val="0"/>
              </a:spcBef>
              <a:spcAft>
                <a:spcPts val="0"/>
              </a:spcAft>
              <a:buSzPts val="1800"/>
              <a:buNone/>
            </a:pPr>
            <a:r>
              <a:rPr lang="en-GB" sz="2200">
                <a:solidFill>
                  <a:schemeClr val="dk1"/>
                </a:solidFill>
              </a:rPr>
              <a:t>However, online activity presents its own challenges and issues.  Please ensure children are supervised appropriately while working online, and that their interactions online are respectful of others and appropriate to the task.</a:t>
            </a:r>
            <a:endParaRPr/>
          </a:p>
          <a:p>
            <a:pPr indent="0" lvl="0" marL="0" rtl="0" algn="l">
              <a:lnSpc>
                <a:spcPct val="100000"/>
              </a:lnSpc>
              <a:spcBef>
                <a:spcPts val="0"/>
              </a:spcBef>
              <a:spcAft>
                <a:spcPts val="0"/>
              </a:spcAft>
              <a:buSzPts val="1800"/>
              <a:buNone/>
            </a:pPr>
            <a:r>
              <a:t/>
            </a:r>
            <a:endParaRPr sz="2200">
              <a:solidFill>
                <a:schemeClr val="dk1"/>
              </a:solidFill>
            </a:endParaRPr>
          </a:p>
          <a:p>
            <a:pPr indent="0" lvl="0" marL="0" rtl="0" algn="l">
              <a:lnSpc>
                <a:spcPct val="100000"/>
              </a:lnSpc>
              <a:spcBef>
                <a:spcPts val="0"/>
              </a:spcBef>
              <a:spcAft>
                <a:spcPts val="0"/>
              </a:spcAft>
              <a:buSzPts val="1800"/>
              <a:buNone/>
            </a:pPr>
            <a:r>
              <a:rPr lang="en-GB" sz="2200">
                <a:solidFill>
                  <a:schemeClr val="dk1"/>
                </a:solidFill>
              </a:rPr>
              <a:t>If you, as a parent or carer, need to contact the teacher please email the school office in the usual way.</a:t>
            </a:r>
            <a:endParaRPr/>
          </a:p>
          <a:p>
            <a:pPr indent="0" lvl="0" marL="0" rtl="0" algn="l">
              <a:lnSpc>
                <a:spcPct val="100000"/>
              </a:lnSpc>
              <a:spcBef>
                <a:spcPts val="0"/>
              </a:spcBef>
              <a:spcAft>
                <a:spcPts val="0"/>
              </a:spcAft>
              <a:buSzPts val="1800"/>
              <a:buNone/>
            </a:pPr>
            <a:r>
              <a:t/>
            </a:r>
            <a:endParaRPr sz="2200">
              <a:solidFill>
                <a:schemeClr val="dk1"/>
              </a:solidFill>
            </a:endParaRPr>
          </a:p>
          <a:p>
            <a:pPr indent="0" lvl="0" marL="0" rtl="0" algn="l">
              <a:lnSpc>
                <a:spcPct val="100000"/>
              </a:lnSpc>
              <a:spcBef>
                <a:spcPts val="0"/>
              </a:spcBef>
              <a:spcAft>
                <a:spcPts val="0"/>
              </a:spcAft>
              <a:buSzPts val="1800"/>
              <a:buNone/>
            </a:pPr>
            <a:r>
              <a:rPr lang="en-GB" sz="2200">
                <a:solidFill>
                  <a:schemeClr val="dk1"/>
                </a:solidFill>
              </a:rPr>
              <a:t>Please see the e-safety information on our school website: </a:t>
            </a:r>
            <a:endParaRPr/>
          </a:p>
          <a:p>
            <a:pPr indent="0" lvl="0" marL="0" rtl="0" algn="l">
              <a:lnSpc>
                <a:spcPct val="100000"/>
              </a:lnSpc>
              <a:spcBef>
                <a:spcPts val="0"/>
              </a:spcBef>
              <a:spcAft>
                <a:spcPts val="0"/>
              </a:spcAft>
              <a:buSzPts val="1800"/>
              <a:buNone/>
            </a:pPr>
            <a:r>
              <a:rPr lang="en-GB" sz="2200" u="sng">
                <a:solidFill>
                  <a:schemeClr val="dk1"/>
                </a:solidFill>
                <a:hlinkClick r:id="rId3">
                  <a:extLst>
                    <a:ext uri="{A12FA001-AC4F-418D-AE19-62706E023703}">
                      <ahyp:hlinkClr val="tx"/>
                    </a:ext>
                  </a:extLst>
                </a:hlinkClick>
              </a:rPr>
              <a:t>www.morley.cambs.sch.uk/e-safety-for-parents/</a:t>
            </a:r>
            <a:r>
              <a:rPr lang="en-GB" sz="2200">
                <a:solidFill>
                  <a:schemeClr val="dk1"/>
                </a:solidFill>
              </a:rPr>
              <a:t> </a:t>
            </a:r>
            <a:endParaRPr/>
          </a:p>
          <a:p>
            <a:pPr indent="0" lvl="0" marL="0" rtl="0" algn="l">
              <a:lnSpc>
                <a:spcPct val="80000"/>
              </a:lnSpc>
              <a:spcBef>
                <a:spcPts val="851"/>
              </a:spcBef>
              <a:spcAft>
                <a:spcPts val="0"/>
              </a:spcAft>
              <a:buSzPts val="1800"/>
              <a:buNone/>
            </a:pPr>
            <a:r>
              <a:t/>
            </a:r>
            <a:endParaRPr sz="2200">
              <a:solidFill>
                <a:schemeClr val="dk1"/>
              </a:solidFill>
            </a:endParaRPr>
          </a:p>
          <a:p>
            <a:pPr indent="0" lvl="0" marL="0" marR="0" rtl="0" algn="l">
              <a:lnSpc>
                <a:spcPct val="110000"/>
              </a:lnSpc>
              <a:spcBef>
                <a:spcPts val="0"/>
              </a:spcBef>
              <a:spcAft>
                <a:spcPts val="0"/>
              </a:spcAft>
              <a:buSzPts val="1800"/>
              <a:buNone/>
            </a:pPr>
            <a:r>
              <a:t/>
            </a:r>
            <a:endParaRPr b="0" i="0" sz="2000" u="none" cap="none" strike="noStrike">
              <a:solidFill>
                <a:schemeClr val="lt1"/>
              </a:solidFill>
              <a:latin typeface="Verdana"/>
              <a:ea typeface="Verdana"/>
              <a:cs typeface="Verdana"/>
              <a:sym typeface="Verdana"/>
            </a:endParaRPr>
          </a:p>
        </p:txBody>
      </p:sp>
      <p:pic>
        <p:nvPicPr>
          <p:cNvPr id="287" name="Google Shape;287;p16"/>
          <p:cNvPicPr preferRelativeResize="0"/>
          <p:nvPr/>
        </p:nvPicPr>
        <p:blipFill rotWithShape="1">
          <a:blip r:embed="rId4">
            <a:alphaModFix/>
          </a:blip>
          <a:srcRect b="0" l="0" r="0" t="0"/>
          <a:stretch/>
        </p:blipFill>
        <p:spPr>
          <a:xfrm>
            <a:off x="7589993" y="732221"/>
            <a:ext cx="1172888" cy="110973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17"/>
          <p:cNvSpPr txBox="1"/>
          <p:nvPr>
            <p:ph type="title"/>
          </p:nvPr>
        </p:nvSpPr>
        <p:spPr>
          <a:xfrm>
            <a:off x="917397" y="193138"/>
            <a:ext cx="8039056" cy="946517"/>
          </a:xfrm>
          <a:prstGeom prst="rect">
            <a:avLst/>
          </a:prstGeom>
          <a:noFill/>
          <a:ln>
            <a:noFill/>
          </a:ln>
        </p:spPr>
        <p:txBody>
          <a:bodyPr anchorCtr="0" anchor="ctr" bIns="46700" lIns="93400" spcFirstLastPara="1" rIns="93400" wrap="square" tIns="46700">
            <a:noAutofit/>
          </a:bodyPr>
          <a:lstStyle/>
          <a:p>
            <a:pPr indent="0" lvl="0" marL="0" marR="0" rtl="0" algn="l">
              <a:lnSpc>
                <a:spcPct val="100000"/>
              </a:lnSpc>
              <a:spcBef>
                <a:spcPts val="0"/>
              </a:spcBef>
              <a:spcAft>
                <a:spcPts val="0"/>
              </a:spcAft>
              <a:buClr>
                <a:schemeClr val="dk1"/>
              </a:buClr>
              <a:buSzPts val="3300"/>
              <a:buFont typeface="Verdana"/>
              <a:buNone/>
            </a:pPr>
            <a:r>
              <a:rPr b="1" i="0" lang="en-GB" sz="3300" u="none" cap="none" strike="noStrike">
                <a:solidFill>
                  <a:schemeClr val="dk1"/>
                </a:solidFill>
                <a:latin typeface="Verdana"/>
                <a:ea typeface="Verdana"/>
                <a:cs typeface="Verdana"/>
                <a:sym typeface="Verdana"/>
              </a:rPr>
              <a:t>Thank you for all your support!</a:t>
            </a:r>
            <a:endParaRPr b="1" i="0" sz="3300" u="none" cap="none" strike="noStrike">
              <a:solidFill>
                <a:schemeClr val="dk1"/>
              </a:solidFill>
              <a:latin typeface="Verdana"/>
              <a:ea typeface="Verdana"/>
              <a:cs typeface="Verdana"/>
              <a:sym typeface="Verdana"/>
            </a:endParaRPr>
          </a:p>
        </p:txBody>
      </p:sp>
      <p:sp>
        <p:nvSpPr>
          <p:cNvPr id="295" name="Google Shape;295;p17"/>
          <p:cNvSpPr txBox="1"/>
          <p:nvPr>
            <p:ph idx="1" type="body"/>
          </p:nvPr>
        </p:nvSpPr>
        <p:spPr>
          <a:xfrm>
            <a:off x="476798" y="1700786"/>
            <a:ext cx="8371500" cy="4865700"/>
          </a:xfrm>
          <a:prstGeom prst="rect">
            <a:avLst/>
          </a:prstGeom>
          <a:noFill/>
          <a:ln>
            <a:noFill/>
          </a:ln>
        </p:spPr>
        <p:txBody>
          <a:bodyPr anchorCtr="0" anchor="ctr" bIns="46700" lIns="93400" spcFirstLastPara="1" rIns="93400" wrap="square" tIns="46700">
            <a:noAutofit/>
          </a:bodyPr>
          <a:lstStyle/>
          <a:p>
            <a:pPr indent="0" lvl="0" marL="0" marR="0" rtl="0" algn="l">
              <a:lnSpc>
                <a:spcPct val="100000"/>
              </a:lnSpc>
              <a:spcBef>
                <a:spcPts val="0"/>
              </a:spcBef>
              <a:spcAft>
                <a:spcPts val="0"/>
              </a:spcAft>
              <a:buClr>
                <a:schemeClr val="lt2"/>
              </a:buClr>
              <a:buSzPts val="2400"/>
              <a:buFont typeface="Noto Sans Symbols"/>
              <a:buNone/>
            </a:pPr>
            <a:r>
              <a:rPr lang="en-GB" sz="2200">
                <a:solidFill>
                  <a:schemeClr val="dk1"/>
                </a:solidFill>
              </a:rPr>
              <a:t>Home/school communication is key </a:t>
            </a:r>
            <a:endParaRPr sz="2200">
              <a:solidFill>
                <a:schemeClr val="dk1"/>
              </a:solidFill>
            </a:endParaRPr>
          </a:p>
          <a:p>
            <a:pPr indent="0" lvl="0" marL="0" marR="0" rtl="0" algn="l">
              <a:lnSpc>
                <a:spcPct val="100000"/>
              </a:lnSpc>
              <a:spcBef>
                <a:spcPts val="0"/>
              </a:spcBef>
              <a:spcAft>
                <a:spcPts val="0"/>
              </a:spcAft>
              <a:buClr>
                <a:schemeClr val="lt2"/>
              </a:buClr>
              <a:buSzPts val="2400"/>
              <a:buFont typeface="Noto Sans Symbols"/>
              <a:buNone/>
            </a:pPr>
            <a:r>
              <a:rPr lang="en-GB" sz="2200">
                <a:solidFill>
                  <a:schemeClr val="dk1"/>
                </a:solidFill>
              </a:rPr>
              <a:t>to children’s success: when children </a:t>
            </a:r>
            <a:endParaRPr sz="2200">
              <a:solidFill>
                <a:schemeClr val="dk1"/>
              </a:solidFill>
            </a:endParaRPr>
          </a:p>
          <a:p>
            <a:pPr indent="0" lvl="0" marL="0" marR="0" rtl="0" algn="l">
              <a:lnSpc>
                <a:spcPct val="100000"/>
              </a:lnSpc>
              <a:spcBef>
                <a:spcPts val="0"/>
              </a:spcBef>
              <a:spcAft>
                <a:spcPts val="0"/>
              </a:spcAft>
              <a:buClr>
                <a:schemeClr val="lt2"/>
              </a:buClr>
              <a:buSzPts val="2400"/>
              <a:buFont typeface="Noto Sans Symbols"/>
              <a:buNone/>
            </a:pPr>
            <a:r>
              <a:rPr lang="en-GB" sz="2200">
                <a:solidFill>
                  <a:schemeClr val="dk1"/>
                </a:solidFill>
              </a:rPr>
              <a:t>know that all adults around them </a:t>
            </a:r>
            <a:endParaRPr sz="2200">
              <a:solidFill>
                <a:schemeClr val="dk1"/>
              </a:solidFill>
            </a:endParaRPr>
          </a:p>
          <a:p>
            <a:pPr indent="0" lvl="0" marL="0" marR="0" rtl="0" algn="l">
              <a:lnSpc>
                <a:spcPct val="100000"/>
              </a:lnSpc>
              <a:spcBef>
                <a:spcPts val="0"/>
              </a:spcBef>
              <a:spcAft>
                <a:spcPts val="0"/>
              </a:spcAft>
              <a:buClr>
                <a:schemeClr val="lt2"/>
              </a:buClr>
              <a:buSzPts val="2400"/>
              <a:buFont typeface="Noto Sans Symbols"/>
              <a:buNone/>
            </a:pPr>
            <a:r>
              <a:rPr lang="en-GB" sz="2200">
                <a:solidFill>
                  <a:schemeClr val="dk1"/>
                </a:solidFill>
              </a:rPr>
              <a:t>are working together with the same </a:t>
            </a:r>
            <a:endParaRPr/>
          </a:p>
          <a:p>
            <a:pPr indent="0" lvl="0" marL="0" marR="0" rtl="0" algn="l">
              <a:lnSpc>
                <a:spcPct val="100000"/>
              </a:lnSpc>
              <a:spcBef>
                <a:spcPts val="0"/>
              </a:spcBef>
              <a:spcAft>
                <a:spcPts val="0"/>
              </a:spcAft>
              <a:buClr>
                <a:schemeClr val="lt2"/>
              </a:buClr>
              <a:buSzPts val="2400"/>
              <a:buFont typeface="Noto Sans Symbols"/>
              <a:buNone/>
            </a:pPr>
            <a:r>
              <a:rPr lang="en-GB" sz="2200">
                <a:solidFill>
                  <a:schemeClr val="dk1"/>
                </a:solidFill>
              </a:rPr>
              <a:t>aims then they feel secure and are more </a:t>
            </a:r>
            <a:endParaRPr sz="2200">
              <a:solidFill>
                <a:schemeClr val="dk1"/>
              </a:solidFill>
            </a:endParaRPr>
          </a:p>
          <a:p>
            <a:pPr indent="0" lvl="0" marL="0" marR="0" rtl="0" algn="l">
              <a:lnSpc>
                <a:spcPct val="100000"/>
              </a:lnSpc>
              <a:spcBef>
                <a:spcPts val="0"/>
              </a:spcBef>
              <a:spcAft>
                <a:spcPts val="0"/>
              </a:spcAft>
              <a:buClr>
                <a:schemeClr val="lt2"/>
              </a:buClr>
              <a:buSzPts val="2400"/>
              <a:buFont typeface="Noto Sans Symbols"/>
              <a:buNone/>
            </a:pPr>
            <a:r>
              <a:rPr lang="en-GB" sz="2200">
                <a:solidFill>
                  <a:schemeClr val="dk1"/>
                </a:solidFill>
              </a:rPr>
              <a:t>likely to succeed.</a:t>
            </a:r>
            <a:endParaRPr sz="2200">
              <a:solidFill>
                <a:schemeClr val="dk1"/>
              </a:solidFill>
            </a:endParaRPr>
          </a:p>
          <a:p>
            <a:pPr indent="0" lvl="0" marL="0" marR="0" rtl="0" algn="l">
              <a:lnSpc>
                <a:spcPct val="100000"/>
              </a:lnSpc>
              <a:spcBef>
                <a:spcPts val="0"/>
              </a:spcBef>
              <a:spcAft>
                <a:spcPts val="0"/>
              </a:spcAft>
              <a:buClr>
                <a:schemeClr val="lt2"/>
              </a:buClr>
              <a:buSzPts val="1600"/>
              <a:buFont typeface="Noto Sans Symbols"/>
              <a:buNone/>
            </a:pPr>
            <a:r>
              <a:t/>
            </a:r>
            <a:endParaRPr sz="2200">
              <a:solidFill>
                <a:schemeClr val="dk1"/>
              </a:solidFill>
            </a:endParaRPr>
          </a:p>
          <a:p>
            <a:pPr indent="-280422" lvl="0" marL="350272" rtl="0" algn="l">
              <a:lnSpc>
                <a:spcPct val="90000"/>
              </a:lnSpc>
              <a:spcBef>
                <a:spcPts val="800"/>
              </a:spcBef>
              <a:spcAft>
                <a:spcPts val="0"/>
              </a:spcAft>
              <a:buClr>
                <a:schemeClr val="dk1"/>
              </a:buClr>
              <a:buSzPts val="2200"/>
              <a:buFont typeface="Comic Sans MS"/>
              <a:buChar char="○"/>
            </a:pPr>
            <a:r>
              <a:rPr lang="en-GB" sz="2200">
                <a:solidFill>
                  <a:schemeClr val="dk1"/>
                </a:solidFill>
              </a:rPr>
              <a:t>General questions?</a:t>
            </a:r>
            <a:endParaRPr sz="2200">
              <a:solidFill>
                <a:schemeClr val="dk1"/>
              </a:solidFill>
            </a:endParaRPr>
          </a:p>
          <a:p>
            <a:pPr indent="0" lvl="0" marL="350272" rtl="0" algn="l">
              <a:lnSpc>
                <a:spcPct val="90000"/>
              </a:lnSpc>
              <a:spcBef>
                <a:spcPts val="800"/>
              </a:spcBef>
              <a:spcAft>
                <a:spcPts val="0"/>
              </a:spcAft>
              <a:buSzPts val="1800"/>
              <a:buNone/>
            </a:pPr>
            <a:r>
              <a:t/>
            </a:r>
            <a:endParaRPr sz="2200">
              <a:solidFill>
                <a:schemeClr val="dk1"/>
              </a:solidFill>
            </a:endParaRPr>
          </a:p>
          <a:p>
            <a:pPr indent="-280422" lvl="0" marL="350272" rtl="0" algn="l">
              <a:lnSpc>
                <a:spcPct val="90000"/>
              </a:lnSpc>
              <a:spcBef>
                <a:spcPts val="800"/>
              </a:spcBef>
              <a:spcAft>
                <a:spcPts val="0"/>
              </a:spcAft>
              <a:buClr>
                <a:schemeClr val="dk1"/>
              </a:buClr>
              <a:buSzPts val="2200"/>
              <a:buFont typeface="Comic Sans MS"/>
              <a:buChar char="○"/>
            </a:pPr>
            <a:r>
              <a:rPr lang="en-GB" sz="2200">
                <a:solidFill>
                  <a:schemeClr val="dk1"/>
                </a:solidFill>
              </a:rPr>
              <a:t>For individual queries please contact the office </a:t>
            </a:r>
            <a:endParaRPr/>
          </a:p>
          <a:p>
            <a:pPr indent="0" lvl="0" marL="69850" rtl="0" algn="l">
              <a:lnSpc>
                <a:spcPct val="90000"/>
              </a:lnSpc>
              <a:spcBef>
                <a:spcPts val="800"/>
              </a:spcBef>
              <a:spcAft>
                <a:spcPts val="0"/>
              </a:spcAft>
              <a:buClr>
                <a:schemeClr val="dk1"/>
              </a:buClr>
              <a:buSzPts val="2200"/>
              <a:buNone/>
            </a:pPr>
            <a:r>
              <a:rPr lang="en-GB" sz="2200">
                <a:solidFill>
                  <a:schemeClr val="dk1"/>
                </a:solidFill>
              </a:rPr>
              <a:t>   to make an appointment.</a:t>
            </a:r>
            <a:endParaRPr sz="2200">
              <a:solidFill>
                <a:schemeClr val="dk1"/>
              </a:solidFill>
              <a:latin typeface="Comic Sans MS"/>
              <a:ea typeface="Comic Sans MS"/>
              <a:cs typeface="Comic Sans MS"/>
              <a:sym typeface="Comic Sans MS"/>
            </a:endParaRPr>
          </a:p>
          <a:p>
            <a:pPr indent="0" lvl="0" marL="0" rtl="0" algn="l">
              <a:lnSpc>
                <a:spcPct val="90000"/>
              </a:lnSpc>
              <a:spcBef>
                <a:spcPts val="800"/>
              </a:spcBef>
              <a:spcAft>
                <a:spcPts val="0"/>
              </a:spcAft>
              <a:buClr>
                <a:schemeClr val="dk1"/>
              </a:buClr>
              <a:buSzPts val="1100"/>
              <a:buFont typeface="Arial"/>
              <a:buNone/>
            </a:pPr>
            <a:r>
              <a:t/>
            </a:r>
            <a:endParaRPr sz="3200">
              <a:solidFill>
                <a:schemeClr val="dk1"/>
              </a:solidFill>
            </a:endParaRPr>
          </a:p>
          <a:p>
            <a:pPr indent="0" lvl="0" marL="0" marR="0" rtl="0" algn="l">
              <a:lnSpc>
                <a:spcPct val="100000"/>
              </a:lnSpc>
              <a:spcBef>
                <a:spcPts val="0"/>
              </a:spcBef>
              <a:spcAft>
                <a:spcPts val="0"/>
              </a:spcAft>
              <a:buClr>
                <a:schemeClr val="lt2"/>
              </a:buClr>
              <a:buSzPts val="1600"/>
              <a:buFont typeface="Noto Sans Symbols"/>
              <a:buNone/>
            </a:pPr>
            <a:r>
              <a:t/>
            </a:r>
            <a:endParaRPr sz="1600">
              <a:solidFill>
                <a:schemeClr val="dk1"/>
              </a:solidFill>
            </a:endParaRPr>
          </a:p>
          <a:p>
            <a:pPr indent="0" lvl="0" marL="0" marR="0" rtl="0" algn="l">
              <a:lnSpc>
                <a:spcPct val="100000"/>
              </a:lnSpc>
              <a:spcBef>
                <a:spcPts val="0"/>
              </a:spcBef>
              <a:spcAft>
                <a:spcPts val="0"/>
              </a:spcAft>
              <a:buClr>
                <a:schemeClr val="lt2"/>
              </a:buClr>
              <a:buSzPts val="1200"/>
              <a:buFont typeface="Noto Sans Symbols"/>
              <a:buNone/>
            </a:pPr>
            <a:r>
              <a:t/>
            </a:r>
            <a:endParaRPr sz="1200" cap="none" strike="noStrike">
              <a:solidFill>
                <a:schemeClr val="dk1"/>
              </a:solidFill>
            </a:endParaRPr>
          </a:p>
          <a:p>
            <a:pPr indent="0" lvl="0" marL="0" marR="0" rtl="0" algn="l">
              <a:lnSpc>
                <a:spcPct val="80000"/>
              </a:lnSpc>
              <a:spcBef>
                <a:spcPts val="90"/>
              </a:spcBef>
              <a:spcAft>
                <a:spcPts val="0"/>
              </a:spcAft>
              <a:buClr>
                <a:schemeClr val="lt2"/>
              </a:buClr>
              <a:buSzPts val="450"/>
              <a:buFont typeface="Noto Sans Symbols"/>
              <a:buNone/>
            </a:pPr>
            <a:r>
              <a:t/>
            </a:r>
            <a:endParaRPr sz="450" cap="none" strike="noStrike">
              <a:solidFill>
                <a:schemeClr val="lt1"/>
              </a:solidFill>
            </a:endParaRPr>
          </a:p>
        </p:txBody>
      </p:sp>
      <p:pic>
        <p:nvPicPr>
          <p:cNvPr id="296" name="Google Shape;296;p17"/>
          <p:cNvPicPr preferRelativeResize="0"/>
          <p:nvPr/>
        </p:nvPicPr>
        <p:blipFill rotWithShape="1">
          <a:blip r:embed="rId3">
            <a:alphaModFix/>
          </a:blip>
          <a:srcRect b="0" l="0" r="0" t="0"/>
          <a:stretch/>
        </p:blipFill>
        <p:spPr>
          <a:xfrm>
            <a:off x="6030639" y="1206501"/>
            <a:ext cx="2925814" cy="184504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18"/>
          <p:cNvSpPr txBox="1"/>
          <p:nvPr>
            <p:ph type="title"/>
          </p:nvPr>
        </p:nvSpPr>
        <p:spPr>
          <a:xfrm>
            <a:off x="755387" y="231488"/>
            <a:ext cx="7266000" cy="946500"/>
          </a:xfrm>
          <a:prstGeom prst="rect">
            <a:avLst/>
          </a:prstGeom>
          <a:noFill/>
          <a:ln>
            <a:noFill/>
          </a:ln>
        </p:spPr>
        <p:txBody>
          <a:bodyPr anchorCtr="0" anchor="ctr" bIns="46700" lIns="93400" spcFirstLastPara="1" rIns="93400" wrap="square" tIns="46700">
            <a:noAutofit/>
          </a:bodyPr>
          <a:lstStyle/>
          <a:p>
            <a:pPr indent="0" lvl="0" marL="0" marR="0" rtl="0" algn="l">
              <a:lnSpc>
                <a:spcPct val="100000"/>
              </a:lnSpc>
              <a:spcBef>
                <a:spcPts val="0"/>
              </a:spcBef>
              <a:spcAft>
                <a:spcPts val="0"/>
              </a:spcAft>
              <a:buClr>
                <a:schemeClr val="dk1"/>
              </a:buClr>
              <a:buSzPts val="3300"/>
              <a:buFont typeface="Verdana"/>
              <a:buNone/>
            </a:pPr>
            <a:r>
              <a:rPr b="0" i="0" lang="en-GB" sz="3300" u="none" cap="none" strike="noStrike">
                <a:solidFill>
                  <a:schemeClr val="dk1"/>
                </a:solidFill>
                <a:latin typeface="Verdana"/>
                <a:ea typeface="Verdana"/>
                <a:cs typeface="Verdana"/>
                <a:sym typeface="Verdana"/>
              </a:rPr>
              <a:t>Finally - </a:t>
            </a:r>
            <a:r>
              <a:rPr lang="en-GB">
                <a:solidFill>
                  <a:schemeClr val="dk1"/>
                </a:solidFill>
              </a:rPr>
              <a:t>Links on the website:</a:t>
            </a:r>
            <a:endParaRPr b="0" i="0" sz="3300" u="none" cap="none" strike="noStrike">
              <a:solidFill>
                <a:schemeClr val="dk1"/>
              </a:solidFill>
              <a:latin typeface="Verdana"/>
              <a:ea typeface="Verdana"/>
              <a:cs typeface="Verdana"/>
              <a:sym typeface="Verdana"/>
            </a:endParaRPr>
          </a:p>
        </p:txBody>
      </p:sp>
      <p:sp>
        <p:nvSpPr>
          <p:cNvPr id="304" name="Google Shape;304;p18"/>
          <p:cNvSpPr txBox="1"/>
          <p:nvPr>
            <p:ph idx="1" type="body"/>
          </p:nvPr>
        </p:nvSpPr>
        <p:spPr>
          <a:xfrm>
            <a:off x="423044" y="1788230"/>
            <a:ext cx="8478900" cy="4804800"/>
          </a:xfrm>
          <a:prstGeom prst="rect">
            <a:avLst/>
          </a:prstGeom>
          <a:noFill/>
          <a:ln>
            <a:noFill/>
          </a:ln>
        </p:spPr>
        <p:txBody>
          <a:bodyPr anchorCtr="0" anchor="ctr" bIns="46700" lIns="93400" spcFirstLastPara="1" rIns="93400" wrap="square" tIns="46700">
            <a:noAutofit/>
          </a:bodyPr>
          <a:lstStyle/>
          <a:p>
            <a:pPr indent="-368300" lvl="0" marL="457200" marR="0" rtl="0" algn="l">
              <a:lnSpc>
                <a:spcPct val="100000"/>
              </a:lnSpc>
              <a:spcBef>
                <a:spcPts val="0"/>
              </a:spcBef>
              <a:spcAft>
                <a:spcPts val="0"/>
              </a:spcAft>
              <a:buClr>
                <a:schemeClr val="dk1"/>
              </a:buClr>
              <a:buSzPts val="2200"/>
              <a:buChar char="○"/>
            </a:pPr>
            <a:r>
              <a:rPr lang="en-GB" sz="2200">
                <a:solidFill>
                  <a:schemeClr val="dk1"/>
                </a:solidFill>
              </a:rPr>
              <a:t>Link to this presentation (by the end of the week)</a:t>
            </a:r>
            <a:endParaRPr/>
          </a:p>
          <a:p>
            <a:pPr indent="-228600" lvl="0" marL="457200" marR="0" rtl="0" algn="l">
              <a:lnSpc>
                <a:spcPct val="100000"/>
              </a:lnSpc>
              <a:spcBef>
                <a:spcPts val="0"/>
              </a:spcBef>
              <a:spcAft>
                <a:spcPts val="0"/>
              </a:spcAft>
              <a:buClr>
                <a:schemeClr val="dk1"/>
              </a:buClr>
              <a:buSzPts val="2200"/>
              <a:buNone/>
            </a:pPr>
            <a:r>
              <a:t/>
            </a:r>
            <a:endParaRPr sz="2200">
              <a:solidFill>
                <a:schemeClr val="dk1"/>
              </a:solidFill>
            </a:endParaRPr>
          </a:p>
          <a:p>
            <a:pPr indent="-368300" lvl="0" marL="457200" marR="0" rtl="0" algn="l">
              <a:lnSpc>
                <a:spcPct val="100000"/>
              </a:lnSpc>
              <a:spcBef>
                <a:spcPts val="0"/>
              </a:spcBef>
              <a:spcAft>
                <a:spcPts val="0"/>
              </a:spcAft>
              <a:buClr>
                <a:schemeClr val="dk1"/>
              </a:buClr>
              <a:buSzPts val="2200"/>
              <a:buChar char="○"/>
            </a:pPr>
            <a:r>
              <a:rPr lang="en-GB" sz="2200">
                <a:solidFill>
                  <a:schemeClr val="dk1"/>
                </a:solidFill>
              </a:rPr>
              <a:t>Maths, Reading and Writing Age Related Expectations (Target Tracker)</a:t>
            </a:r>
            <a:endParaRPr sz="2200">
              <a:solidFill>
                <a:schemeClr val="dk1"/>
              </a:solidFill>
            </a:endParaRPr>
          </a:p>
          <a:p>
            <a:pPr indent="0" lvl="0" marL="457200" marR="0" rtl="0" algn="l">
              <a:lnSpc>
                <a:spcPct val="100000"/>
              </a:lnSpc>
              <a:spcBef>
                <a:spcPts val="0"/>
              </a:spcBef>
              <a:spcAft>
                <a:spcPts val="0"/>
              </a:spcAft>
              <a:buSzPts val="1800"/>
              <a:buNone/>
            </a:pPr>
            <a:r>
              <a:t/>
            </a:r>
            <a:endParaRPr sz="2200">
              <a:solidFill>
                <a:schemeClr val="dk1"/>
              </a:solidFill>
            </a:endParaRPr>
          </a:p>
          <a:p>
            <a:pPr indent="-368300" lvl="0" marL="457200" marR="0" rtl="0" algn="l">
              <a:lnSpc>
                <a:spcPct val="100000"/>
              </a:lnSpc>
              <a:spcBef>
                <a:spcPts val="0"/>
              </a:spcBef>
              <a:spcAft>
                <a:spcPts val="0"/>
              </a:spcAft>
              <a:buClr>
                <a:schemeClr val="dk1"/>
              </a:buClr>
              <a:buSzPts val="2200"/>
              <a:buChar char="○"/>
            </a:pPr>
            <a:r>
              <a:rPr lang="en-GB" sz="2200">
                <a:solidFill>
                  <a:schemeClr val="dk1"/>
                </a:solidFill>
              </a:rPr>
              <a:t>Year 3 spelling list</a:t>
            </a:r>
            <a:endParaRPr/>
          </a:p>
          <a:p>
            <a:pPr indent="-228600" lvl="0" marL="457200" marR="0" rtl="0" algn="l">
              <a:lnSpc>
                <a:spcPct val="100000"/>
              </a:lnSpc>
              <a:spcBef>
                <a:spcPts val="0"/>
              </a:spcBef>
              <a:spcAft>
                <a:spcPts val="0"/>
              </a:spcAft>
              <a:buClr>
                <a:schemeClr val="dk1"/>
              </a:buClr>
              <a:buSzPts val="2200"/>
              <a:buNone/>
            </a:pPr>
            <a:r>
              <a:t/>
            </a:r>
            <a:endParaRPr sz="2200">
              <a:solidFill>
                <a:schemeClr val="dk1"/>
              </a:solidFill>
            </a:endParaRPr>
          </a:p>
          <a:p>
            <a:pPr indent="-368300" lvl="0" marL="457200" marR="0" rtl="0" algn="l">
              <a:lnSpc>
                <a:spcPct val="100000"/>
              </a:lnSpc>
              <a:spcBef>
                <a:spcPts val="0"/>
              </a:spcBef>
              <a:spcAft>
                <a:spcPts val="0"/>
              </a:spcAft>
              <a:buClr>
                <a:schemeClr val="dk1"/>
              </a:buClr>
              <a:buSzPts val="2200"/>
              <a:buChar char="○"/>
            </a:pPr>
            <a:r>
              <a:rPr lang="en-GB" sz="2200">
                <a:solidFill>
                  <a:schemeClr val="dk1"/>
                </a:solidFill>
              </a:rPr>
              <a:t>Maths fluency practice information</a:t>
            </a:r>
            <a:endParaRPr sz="2200">
              <a:solidFill>
                <a:schemeClr val="dk1"/>
              </a:solidFill>
            </a:endParaRPr>
          </a:p>
          <a:p>
            <a:pPr indent="0" lvl="0" marL="457200" marR="0" rtl="0" algn="l">
              <a:lnSpc>
                <a:spcPct val="100000"/>
              </a:lnSpc>
              <a:spcBef>
                <a:spcPts val="0"/>
              </a:spcBef>
              <a:spcAft>
                <a:spcPts val="0"/>
              </a:spcAft>
              <a:buSzPts val="1800"/>
              <a:buNone/>
            </a:pPr>
            <a:r>
              <a:t/>
            </a:r>
            <a:endParaRPr sz="2200">
              <a:solidFill>
                <a:schemeClr val="dk1"/>
              </a:solidFill>
            </a:endParaRPr>
          </a:p>
          <a:p>
            <a:pPr indent="-368300" lvl="0" marL="457200" marR="0" rtl="0" algn="l">
              <a:lnSpc>
                <a:spcPct val="100000"/>
              </a:lnSpc>
              <a:spcBef>
                <a:spcPts val="0"/>
              </a:spcBef>
              <a:spcAft>
                <a:spcPts val="0"/>
              </a:spcAft>
              <a:buClr>
                <a:schemeClr val="dk1"/>
              </a:buClr>
              <a:buSzPts val="2200"/>
              <a:buChar char="○"/>
            </a:pPr>
            <a:r>
              <a:rPr lang="en-GB" sz="2200">
                <a:solidFill>
                  <a:schemeClr val="dk1"/>
                </a:solidFill>
              </a:rPr>
              <a:t>Penpals cursive handwriting example</a:t>
            </a:r>
            <a:endParaRPr sz="2200">
              <a:solidFill>
                <a:schemeClr val="dk1"/>
              </a:solidFill>
            </a:endParaRPr>
          </a:p>
          <a:p>
            <a:pPr indent="0" lvl="0" marL="457200" marR="0" rtl="0" algn="l">
              <a:lnSpc>
                <a:spcPct val="100000"/>
              </a:lnSpc>
              <a:spcBef>
                <a:spcPts val="0"/>
              </a:spcBef>
              <a:spcAft>
                <a:spcPts val="0"/>
              </a:spcAft>
              <a:buSzPts val="1800"/>
              <a:buNone/>
            </a:pPr>
            <a:r>
              <a:t/>
            </a:r>
            <a:endParaRPr sz="2200">
              <a:solidFill>
                <a:schemeClr val="dk1"/>
              </a:solidFill>
            </a:endParaRPr>
          </a:p>
          <a:p>
            <a:pPr indent="-368300" lvl="0" marL="457200" marR="0" rtl="0" algn="l">
              <a:lnSpc>
                <a:spcPct val="100000"/>
              </a:lnSpc>
              <a:spcBef>
                <a:spcPts val="0"/>
              </a:spcBef>
              <a:spcAft>
                <a:spcPts val="0"/>
              </a:spcAft>
              <a:buClr>
                <a:schemeClr val="dk1"/>
              </a:buClr>
              <a:buSzPts val="2200"/>
              <a:buChar char="○"/>
            </a:pPr>
            <a:r>
              <a:rPr lang="en-GB" sz="2200">
                <a:solidFill>
                  <a:schemeClr val="dk1"/>
                </a:solidFill>
              </a:rPr>
              <a:t>Long term curriculum plan </a:t>
            </a:r>
            <a:endParaRPr sz="2200">
              <a:solidFill>
                <a:schemeClr val="dk1"/>
              </a:solidFill>
            </a:endParaRPr>
          </a:p>
          <a:p>
            <a:pPr indent="0" lvl="0" marL="457200" marR="0" rtl="0" algn="l">
              <a:lnSpc>
                <a:spcPct val="100000"/>
              </a:lnSpc>
              <a:spcBef>
                <a:spcPts val="0"/>
              </a:spcBef>
              <a:spcAft>
                <a:spcPts val="0"/>
              </a:spcAft>
              <a:buSzPts val="1800"/>
              <a:buNone/>
            </a:pPr>
            <a:r>
              <a:t/>
            </a:r>
            <a:endParaRPr sz="2200">
              <a:solidFill>
                <a:schemeClr val="dk1"/>
              </a:solidFill>
            </a:endParaRPr>
          </a:p>
          <a:p>
            <a:pPr indent="0" lvl="0" marL="0" marR="0" rtl="0" algn="l">
              <a:lnSpc>
                <a:spcPct val="100000"/>
              </a:lnSpc>
              <a:spcBef>
                <a:spcPts val="0"/>
              </a:spcBef>
              <a:spcAft>
                <a:spcPts val="0"/>
              </a:spcAft>
              <a:buNone/>
            </a:pPr>
            <a:r>
              <a:t/>
            </a:r>
            <a:endParaRPr sz="2400">
              <a:solidFill>
                <a:srgbClr val="FF00FF"/>
              </a:solidFill>
            </a:endParaRPr>
          </a:p>
          <a:p>
            <a:pPr indent="0" lvl="0" marL="0" marR="0" rtl="0" algn="ctr">
              <a:lnSpc>
                <a:spcPct val="100000"/>
              </a:lnSpc>
              <a:spcBef>
                <a:spcPts val="0"/>
              </a:spcBef>
              <a:spcAft>
                <a:spcPts val="0"/>
              </a:spcAft>
              <a:buSzPts val="1800"/>
              <a:buNone/>
            </a:pPr>
            <a:r>
              <a:rPr b="1" lang="en-GB" sz="2400">
                <a:solidFill>
                  <a:schemeClr val="dk1"/>
                </a:solidFill>
              </a:rPr>
              <a:t>THANK YOU!</a:t>
            </a:r>
            <a:endParaRPr b="1" sz="24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
          <p:cNvSpPr txBox="1"/>
          <p:nvPr>
            <p:ph type="ctrTitle"/>
          </p:nvPr>
        </p:nvSpPr>
        <p:spPr>
          <a:xfrm>
            <a:off x="623664" y="193138"/>
            <a:ext cx="7317300" cy="951300"/>
          </a:xfrm>
          <a:prstGeom prst="rect">
            <a:avLst/>
          </a:prstGeom>
          <a:noFill/>
          <a:ln>
            <a:noFill/>
          </a:ln>
        </p:spPr>
        <p:txBody>
          <a:bodyPr anchorCtr="0" anchor="b" bIns="46700" lIns="93400" spcFirstLastPara="1" rIns="93400" wrap="square" tIns="46700">
            <a:noAutofit/>
          </a:bodyPr>
          <a:lstStyle/>
          <a:p>
            <a:pPr indent="0" lvl="0" marL="0" marR="0" rtl="0" algn="l">
              <a:lnSpc>
                <a:spcPct val="100000"/>
              </a:lnSpc>
              <a:spcBef>
                <a:spcPts val="0"/>
              </a:spcBef>
              <a:spcAft>
                <a:spcPts val="0"/>
              </a:spcAft>
              <a:buClr>
                <a:schemeClr val="dk1"/>
              </a:buClr>
              <a:buSzPts val="4100"/>
              <a:buFont typeface="Verdana"/>
              <a:buNone/>
            </a:pPr>
            <a:r>
              <a:rPr b="1" lang="en-GB">
                <a:solidFill>
                  <a:schemeClr val="dk1"/>
                </a:solidFill>
              </a:rPr>
              <a:t>Welcome to </a:t>
            </a:r>
            <a:r>
              <a:rPr b="1" i="0" lang="en-GB" sz="4100" u="none" cap="none" strike="noStrike">
                <a:solidFill>
                  <a:schemeClr val="dk1"/>
                </a:solidFill>
                <a:latin typeface="Verdana"/>
                <a:ea typeface="Verdana"/>
                <a:cs typeface="Verdana"/>
                <a:sym typeface="Verdana"/>
              </a:rPr>
              <a:t>Year </a:t>
            </a:r>
            <a:r>
              <a:rPr b="1" lang="en-GB">
                <a:solidFill>
                  <a:schemeClr val="dk1"/>
                </a:solidFill>
              </a:rPr>
              <a:t>X</a:t>
            </a:r>
            <a:endParaRPr b="1" i="0" sz="4100" u="none" cap="none" strike="noStrike">
              <a:solidFill>
                <a:schemeClr val="dk1"/>
              </a:solidFill>
              <a:latin typeface="Verdana"/>
              <a:ea typeface="Verdana"/>
              <a:cs typeface="Verdana"/>
              <a:sym typeface="Verdana"/>
            </a:endParaRPr>
          </a:p>
        </p:txBody>
      </p:sp>
      <p:sp>
        <p:nvSpPr>
          <p:cNvPr id="167" name="Google Shape;167;p2"/>
          <p:cNvSpPr txBox="1"/>
          <p:nvPr>
            <p:ph idx="1" type="subTitle"/>
          </p:nvPr>
        </p:nvSpPr>
        <p:spPr>
          <a:xfrm>
            <a:off x="270000" y="1520185"/>
            <a:ext cx="8431200" cy="4939500"/>
          </a:xfrm>
          <a:prstGeom prst="rect">
            <a:avLst/>
          </a:prstGeom>
          <a:noFill/>
          <a:ln>
            <a:noFill/>
          </a:ln>
        </p:spPr>
        <p:txBody>
          <a:bodyPr anchorCtr="0" anchor="t" bIns="46700" lIns="93400" spcFirstLastPara="1" rIns="93400" wrap="square" tIns="46700">
            <a:noAutofit/>
          </a:bodyPr>
          <a:lstStyle/>
          <a:p>
            <a:pPr indent="0" lvl="0" marL="0" rtl="0" algn="l">
              <a:lnSpc>
                <a:spcPct val="115000"/>
              </a:lnSpc>
              <a:spcBef>
                <a:spcPts val="800"/>
              </a:spcBef>
              <a:spcAft>
                <a:spcPts val="0"/>
              </a:spcAft>
              <a:buClr>
                <a:schemeClr val="dk1"/>
              </a:buClr>
              <a:buSzPts val="1100"/>
              <a:buFont typeface="Arial"/>
              <a:buNone/>
            </a:pPr>
            <a:r>
              <a:rPr lang="en-GB" sz="3200">
                <a:solidFill>
                  <a:schemeClr val="dk1"/>
                </a:solidFill>
              </a:rPr>
              <a:t>Topics this year:</a:t>
            </a:r>
            <a:endParaRPr sz="3200">
              <a:solidFill>
                <a:schemeClr val="dk1"/>
              </a:solidFill>
            </a:endParaRPr>
          </a:p>
          <a:p>
            <a:pPr indent="-431800" lvl="0" marL="457200" rtl="0" algn="l">
              <a:lnSpc>
                <a:spcPct val="115000"/>
              </a:lnSpc>
              <a:spcBef>
                <a:spcPts val="800"/>
              </a:spcBef>
              <a:spcAft>
                <a:spcPts val="0"/>
              </a:spcAft>
              <a:buClr>
                <a:schemeClr val="dk1"/>
              </a:buClr>
              <a:buSzPts val="3200"/>
              <a:buChar char="●"/>
            </a:pPr>
            <a:r>
              <a:rPr lang="en-GB" sz="3200">
                <a:solidFill>
                  <a:schemeClr val="dk1"/>
                </a:solidFill>
              </a:rPr>
              <a:t>Autumn 1: Roald Dahl</a:t>
            </a:r>
            <a:endParaRPr sz="3200">
              <a:solidFill>
                <a:schemeClr val="dk1"/>
              </a:solidFill>
            </a:endParaRPr>
          </a:p>
          <a:p>
            <a:pPr indent="-431800" lvl="0" marL="457200" rtl="0" algn="l">
              <a:lnSpc>
                <a:spcPct val="115000"/>
              </a:lnSpc>
              <a:spcBef>
                <a:spcPts val="0"/>
              </a:spcBef>
              <a:spcAft>
                <a:spcPts val="0"/>
              </a:spcAft>
              <a:buClr>
                <a:schemeClr val="dk1"/>
              </a:buClr>
              <a:buSzPts val="3200"/>
              <a:buChar char="●"/>
            </a:pPr>
            <a:r>
              <a:rPr lang="en-GB" sz="3200">
                <a:solidFill>
                  <a:schemeClr val="dk1"/>
                </a:solidFill>
              </a:rPr>
              <a:t>Autumn 2: Egyptians</a:t>
            </a:r>
            <a:endParaRPr sz="3200">
              <a:solidFill>
                <a:schemeClr val="dk1"/>
              </a:solidFill>
            </a:endParaRPr>
          </a:p>
          <a:p>
            <a:pPr indent="-431800" lvl="0" marL="457200" rtl="0" algn="l">
              <a:lnSpc>
                <a:spcPct val="115000"/>
              </a:lnSpc>
              <a:spcBef>
                <a:spcPts val="0"/>
              </a:spcBef>
              <a:spcAft>
                <a:spcPts val="0"/>
              </a:spcAft>
              <a:buClr>
                <a:schemeClr val="dk1"/>
              </a:buClr>
              <a:buSzPts val="3200"/>
              <a:buChar char="●"/>
            </a:pPr>
            <a:r>
              <a:rPr lang="en-GB" sz="3200">
                <a:solidFill>
                  <a:schemeClr val="dk1"/>
                </a:solidFill>
              </a:rPr>
              <a:t>Spring 1: </a:t>
            </a:r>
            <a:r>
              <a:rPr lang="en-GB" sz="3200">
                <a:solidFill>
                  <a:schemeClr val="dk1"/>
                </a:solidFill>
              </a:rPr>
              <a:t>Ancient Civilisations</a:t>
            </a:r>
            <a:endParaRPr sz="3200">
              <a:solidFill>
                <a:schemeClr val="dk1"/>
              </a:solidFill>
            </a:endParaRPr>
          </a:p>
          <a:p>
            <a:pPr indent="-431800" lvl="0" marL="457200" rtl="0" algn="l">
              <a:lnSpc>
                <a:spcPct val="115000"/>
              </a:lnSpc>
              <a:spcBef>
                <a:spcPts val="0"/>
              </a:spcBef>
              <a:spcAft>
                <a:spcPts val="0"/>
              </a:spcAft>
              <a:buClr>
                <a:schemeClr val="dk1"/>
              </a:buClr>
              <a:buSzPts val="3200"/>
              <a:buChar char="●"/>
            </a:pPr>
            <a:r>
              <a:rPr lang="en-GB" sz="3200">
                <a:solidFill>
                  <a:schemeClr val="dk1"/>
                </a:solidFill>
              </a:rPr>
              <a:t>Spring 2:  Europe</a:t>
            </a:r>
            <a:endParaRPr sz="3200">
              <a:solidFill>
                <a:srgbClr val="FF00FF"/>
              </a:solidFill>
            </a:endParaRPr>
          </a:p>
          <a:p>
            <a:pPr indent="-431800" lvl="0" marL="457200" rtl="0" algn="l">
              <a:lnSpc>
                <a:spcPct val="115000"/>
              </a:lnSpc>
              <a:spcBef>
                <a:spcPts val="0"/>
              </a:spcBef>
              <a:spcAft>
                <a:spcPts val="0"/>
              </a:spcAft>
              <a:buClr>
                <a:schemeClr val="dk1"/>
              </a:buClr>
              <a:buSzPts val="3200"/>
              <a:buChar char="●"/>
            </a:pPr>
            <a:r>
              <a:rPr lang="en-GB" sz="3200">
                <a:solidFill>
                  <a:schemeClr val="dk1"/>
                </a:solidFill>
              </a:rPr>
              <a:t>Summer 1:</a:t>
            </a:r>
            <a:r>
              <a:rPr lang="en-GB" sz="3000">
                <a:solidFill>
                  <a:schemeClr val="dk1"/>
                </a:solidFill>
              </a:rPr>
              <a:t> </a:t>
            </a:r>
            <a:r>
              <a:rPr lang="en-GB" sz="3000">
                <a:solidFill>
                  <a:schemeClr val="dk1"/>
                </a:solidFill>
              </a:rPr>
              <a:t>Volcanoes</a:t>
            </a:r>
            <a:r>
              <a:rPr lang="en-GB" sz="3000">
                <a:solidFill>
                  <a:schemeClr val="dk1"/>
                </a:solidFill>
              </a:rPr>
              <a:t> and earthquakes</a:t>
            </a:r>
            <a:endParaRPr sz="3000">
              <a:solidFill>
                <a:schemeClr val="dk1"/>
              </a:solidFill>
            </a:endParaRPr>
          </a:p>
          <a:p>
            <a:pPr indent="-431800" lvl="0" marL="457200" rtl="0" algn="l">
              <a:lnSpc>
                <a:spcPct val="115000"/>
              </a:lnSpc>
              <a:spcBef>
                <a:spcPts val="0"/>
              </a:spcBef>
              <a:spcAft>
                <a:spcPts val="0"/>
              </a:spcAft>
              <a:buClr>
                <a:schemeClr val="dk1"/>
              </a:buClr>
              <a:buSzPts val="3200"/>
              <a:buChar char="●"/>
            </a:pPr>
            <a:r>
              <a:rPr lang="en-GB" sz="3200">
                <a:solidFill>
                  <a:schemeClr val="dk1"/>
                </a:solidFill>
              </a:rPr>
              <a:t>Summer 2: Romans</a:t>
            </a:r>
            <a:endParaRPr sz="3200">
              <a:solidFill>
                <a:schemeClr val="dk1"/>
              </a:solidFill>
            </a:endParaRPr>
          </a:p>
          <a:p>
            <a:pPr indent="0" lvl="0" marL="457200" rtl="0" algn="l">
              <a:lnSpc>
                <a:spcPct val="115000"/>
              </a:lnSpc>
              <a:spcBef>
                <a:spcPts val="0"/>
              </a:spcBef>
              <a:spcAft>
                <a:spcPts val="0"/>
              </a:spcAft>
              <a:buSzPts val="2000"/>
              <a:buNone/>
            </a:pPr>
            <a:r>
              <a:t/>
            </a:r>
            <a:endParaRPr sz="2100">
              <a:solidFill>
                <a:schemeClr val="dk1"/>
              </a:solidFill>
            </a:endParaRPr>
          </a:p>
          <a:p>
            <a:pPr indent="0" lvl="0" marL="0" rtl="0" algn="l">
              <a:lnSpc>
                <a:spcPct val="115000"/>
              </a:lnSpc>
              <a:spcBef>
                <a:spcPts val="0"/>
              </a:spcBef>
              <a:spcAft>
                <a:spcPts val="0"/>
              </a:spcAft>
              <a:buSzPts val="2000"/>
              <a:buNone/>
            </a:pPr>
            <a:r>
              <a:rPr i="1" lang="en-GB" sz="2100">
                <a:solidFill>
                  <a:schemeClr val="accent1"/>
                </a:solidFill>
              </a:rPr>
              <a:t>Financial assistance may be available for trips/visits, please speak to the class teacher in the first instance.</a:t>
            </a:r>
            <a:endParaRPr i="1" sz="2100">
              <a:solidFill>
                <a:schemeClr val="accent1"/>
              </a:solidFill>
            </a:endParaRPr>
          </a:p>
          <a:p>
            <a:pPr indent="0" lvl="0" marL="0" marR="0" rtl="0" algn="l">
              <a:lnSpc>
                <a:spcPct val="90000"/>
              </a:lnSpc>
              <a:spcBef>
                <a:spcPts val="0"/>
              </a:spcBef>
              <a:spcAft>
                <a:spcPts val="0"/>
              </a:spcAft>
              <a:buClr>
                <a:schemeClr val="lt2"/>
              </a:buClr>
              <a:buSzPts val="1850"/>
              <a:buFont typeface="Noto Sans Symbols"/>
              <a:buNone/>
            </a:pPr>
            <a:r>
              <a:t/>
            </a:r>
            <a:endParaRPr/>
          </a:p>
        </p:txBody>
      </p:sp>
      <p:pic>
        <p:nvPicPr>
          <p:cNvPr descr="\\2107srv001\staff$\kkowalska\Documents\My Pictures\Morley_Logo_Type_Large_blk.jpg" id="168" name="Google Shape;168;p2"/>
          <p:cNvPicPr preferRelativeResize="0"/>
          <p:nvPr/>
        </p:nvPicPr>
        <p:blipFill rotWithShape="1">
          <a:blip r:embed="rId3">
            <a:alphaModFix/>
          </a:blip>
          <a:srcRect b="0" l="0" r="0" t="0"/>
          <a:stretch/>
        </p:blipFill>
        <p:spPr>
          <a:xfrm>
            <a:off x="7254775" y="342404"/>
            <a:ext cx="1346240" cy="165618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
          <p:cNvSpPr txBox="1"/>
          <p:nvPr>
            <p:ph type="title"/>
          </p:nvPr>
        </p:nvSpPr>
        <p:spPr>
          <a:xfrm>
            <a:off x="196697" y="196536"/>
            <a:ext cx="7304700" cy="946500"/>
          </a:xfrm>
          <a:prstGeom prst="rect">
            <a:avLst/>
          </a:prstGeom>
          <a:noFill/>
          <a:ln>
            <a:noFill/>
          </a:ln>
        </p:spPr>
        <p:txBody>
          <a:bodyPr anchorCtr="0" anchor="ctr" bIns="46700" lIns="93400" spcFirstLastPara="1" rIns="93400" wrap="square" tIns="46700">
            <a:noAutofit/>
          </a:bodyPr>
          <a:lstStyle/>
          <a:p>
            <a:pPr indent="0" lvl="0" marL="0" marR="0" rtl="0" algn="l">
              <a:lnSpc>
                <a:spcPct val="100000"/>
              </a:lnSpc>
              <a:spcBef>
                <a:spcPts val="0"/>
              </a:spcBef>
              <a:spcAft>
                <a:spcPts val="0"/>
              </a:spcAft>
              <a:buClr>
                <a:schemeClr val="dk1"/>
              </a:buClr>
              <a:buSzPts val="3300"/>
              <a:buFont typeface="Verdana"/>
              <a:buNone/>
            </a:pPr>
            <a:r>
              <a:rPr b="1" i="0" lang="en-GB" sz="3300" u="none" cap="none" strike="noStrike">
                <a:solidFill>
                  <a:schemeClr val="dk1"/>
                </a:solidFill>
                <a:latin typeface="Verdana"/>
                <a:ea typeface="Verdana"/>
                <a:cs typeface="Verdana"/>
                <a:sym typeface="Verdana"/>
              </a:rPr>
              <a:t>Every Day Attendance</a:t>
            </a:r>
            <a:endParaRPr b="1" i="0" sz="3300" u="none" cap="none" strike="noStrike">
              <a:solidFill>
                <a:schemeClr val="dk1"/>
              </a:solidFill>
              <a:latin typeface="Verdana"/>
              <a:ea typeface="Verdana"/>
              <a:cs typeface="Verdana"/>
              <a:sym typeface="Verdana"/>
            </a:endParaRPr>
          </a:p>
        </p:txBody>
      </p:sp>
      <p:sp>
        <p:nvSpPr>
          <p:cNvPr id="176" name="Google Shape;176;p3"/>
          <p:cNvSpPr txBox="1"/>
          <p:nvPr>
            <p:ph idx="1" type="body"/>
          </p:nvPr>
        </p:nvSpPr>
        <p:spPr>
          <a:xfrm>
            <a:off x="196675" y="692150"/>
            <a:ext cx="8931600" cy="2590800"/>
          </a:xfrm>
          <a:prstGeom prst="rect">
            <a:avLst/>
          </a:prstGeom>
          <a:noFill/>
          <a:ln>
            <a:noFill/>
          </a:ln>
        </p:spPr>
        <p:txBody>
          <a:bodyPr anchorCtr="0" anchor="ctr" bIns="46700" lIns="93400" spcFirstLastPara="1" rIns="93400" wrap="square" tIns="46700">
            <a:noAutofit/>
          </a:bodyPr>
          <a:lstStyle/>
          <a:p>
            <a:pPr indent="-381000" lvl="0" marL="457200" marR="0" rtl="0" algn="l">
              <a:lnSpc>
                <a:spcPct val="100000"/>
              </a:lnSpc>
              <a:spcBef>
                <a:spcPts val="0"/>
              </a:spcBef>
              <a:spcAft>
                <a:spcPts val="0"/>
              </a:spcAft>
              <a:buClr>
                <a:schemeClr val="dk1"/>
              </a:buClr>
              <a:buSzPts val="2400"/>
              <a:buChar char="○"/>
            </a:pPr>
            <a:r>
              <a:rPr lang="en-GB" sz="2400">
                <a:solidFill>
                  <a:schemeClr val="dk1"/>
                </a:solidFill>
              </a:rPr>
              <a:t>Children arrive at school at 8:40, ready to come </a:t>
            </a:r>
            <a:endParaRPr sz="2400">
              <a:solidFill>
                <a:schemeClr val="dk1"/>
              </a:solidFill>
            </a:endParaRPr>
          </a:p>
          <a:p>
            <a:pPr indent="0" lvl="0" marL="457200" rtl="0" algn="l">
              <a:lnSpc>
                <a:spcPct val="100000"/>
              </a:lnSpc>
              <a:spcBef>
                <a:spcPts val="0"/>
              </a:spcBef>
              <a:spcAft>
                <a:spcPts val="0"/>
              </a:spcAft>
              <a:buSzPts val="1800"/>
              <a:buNone/>
            </a:pPr>
            <a:r>
              <a:rPr lang="en-GB" sz="2400">
                <a:solidFill>
                  <a:schemeClr val="dk1"/>
                </a:solidFill>
              </a:rPr>
              <a:t>into school at 8:45 when the gates will be closed.</a:t>
            </a:r>
            <a:endParaRPr sz="2400">
              <a:solidFill>
                <a:schemeClr val="dk1"/>
              </a:solidFill>
            </a:endParaRPr>
          </a:p>
          <a:p>
            <a:pPr indent="0" lvl="0" marL="457200" rtl="0" algn="l">
              <a:lnSpc>
                <a:spcPct val="100000"/>
              </a:lnSpc>
              <a:spcBef>
                <a:spcPts val="0"/>
              </a:spcBef>
              <a:spcAft>
                <a:spcPts val="0"/>
              </a:spcAft>
              <a:buSzPts val="1800"/>
              <a:buNone/>
            </a:pPr>
            <a:r>
              <a:rPr lang="en-GB" sz="2400">
                <a:solidFill>
                  <a:schemeClr val="dk1"/>
                </a:solidFill>
              </a:rPr>
              <a:t>Teachers take the register at 8:45.</a:t>
            </a:r>
            <a:endParaRPr/>
          </a:p>
          <a:p>
            <a:pPr indent="-381000" lvl="0" marL="457200" marR="0" rtl="0" algn="l">
              <a:lnSpc>
                <a:spcPct val="100000"/>
              </a:lnSpc>
              <a:spcBef>
                <a:spcPts val="0"/>
              </a:spcBef>
              <a:spcAft>
                <a:spcPts val="0"/>
              </a:spcAft>
              <a:buClr>
                <a:schemeClr val="dk1"/>
              </a:buClr>
              <a:buSzPts val="2400"/>
              <a:buChar char="○"/>
            </a:pPr>
            <a:r>
              <a:rPr lang="en-GB" sz="2400">
                <a:solidFill>
                  <a:schemeClr val="dk1"/>
                </a:solidFill>
              </a:rPr>
              <a:t>Punctual arrival is important, as teaching starts promptly - aim for 100% attendance! </a:t>
            </a:r>
            <a:endParaRPr sz="2400">
              <a:solidFill>
                <a:schemeClr val="dk1"/>
              </a:solidFill>
            </a:endParaRPr>
          </a:p>
          <a:p>
            <a:pPr indent="0" lvl="0" marL="457200" marR="0" rtl="0" algn="l">
              <a:lnSpc>
                <a:spcPct val="100000"/>
              </a:lnSpc>
              <a:spcBef>
                <a:spcPts val="0"/>
              </a:spcBef>
              <a:spcAft>
                <a:spcPts val="0"/>
              </a:spcAft>
              <a:buSzPts val="1800"/>
              <a:buNone/>
            </a:pPr>
            <a:r>
              <a:rPr lang="en-GB" sz="2400">
                <a:solidFill>
                  <a:schemeClr val="dk1"/>
                </a:solidFill>
              </a:rPr>
              <a:t>Did you know…?</a:t>
            </a:r>
            <a:endParaRPr sz="880">
              <a:solidFill>
                <a:schemeClr val="dk1"/>
              </a:solidFill>
            </a:endParaRPr>
          </a:p>
        </p:txBody>
      </p:sp>
      <p:pic>
        <p:nvPicPr>
          <p:cNvPr id="177" name="Google Shape;177;p3"/>
          <p:cNvPicPr preferRelativeResize="0"/>
          <p:nvPr/>
        </p:nvPicPr>
        <p:blipFill rotWithShape="1">
          <a:blip r:embed="rId3">
            <a:alphaModFix/>
          </a:blip>
          <a:srcRect b="0" l="0" r="0" t="0"/>
          <a:stretch/>
        </p:blipFill>
        <p:spPr>
          <a:xfrm>
            <a:off x="1022550" y="3175075"/>
            <a:ext cx="7279839" cy="3732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138fa1646b7_0_0"/>
          <p:cNvSpPr txBox="1"/>
          <p:nvPr>
            <p:ph type="title"/>
          </p:nvPr>
        </p:nvSpPr>
        <p:spPr>
          <a:xfrm>
            <a:off x="231980" y="161330"/>
            <a:ext cx="7304700" cy="946500"/>
          </a:xfrm>
          <a:prstGeom prst="rect">
            <a:avLst/>
          </a:prstGeom>
          <a:noFill/>
          <a:ln>
            <a:noFill/>
          </a:ln>
        </p:spPr>
        <p:txBody>
          <a:bodyPr anchorCtr="0" anchor="ctr" bIns="46700" lIns="93400" spcFirstLastPara="1" rIns="93400" wrap="square" tIns="46700">
            <a:noAutofit/>
          </a:bodyPr>
          <a:lstStyle/>
          <a:p>
            <a:pPr indent="0" lvl="0" marL="0" marR="0" rtl="0" algn="l">
              <a:lnSpc>
                <a:spcPct val="100000"/>
              </a:lnSpc>
              <a:spcBef>
                <a:spcPts val="0"/>
              </a:spcBef>
              <a:spcAft>
                <a:spcPts val="0"/>
              </a:spcAft>
              <a:buClr>
                <a:schemeClr val="dk1"/>
              </a:buClr>
              <a:buSzPts val="3300"/>
              <a:buFont typeface="Verdana"/>
              <a:buNone/>
            </a:pPr>
            <a:r>
              <a:rPr b="1" i="0" lang="en-GB" sz="3300" u="none" cap="none" strike="noStrike">
                <a:solidFill>
                  <a:schemeClr val="dk1"/>
                </a:solidFill>
                <a:latin typeface="Verdana"/>
                <a:ea typeface="Verdana"/>
                <a:cs typeface="Verdana"/>
                <a:sym typeface="Verdana"/>
              </a:rPr>
              <a:t>Every Day Attendance</a:t>
            </a:r>
            <a:endParaRPr b="1" i="0" sz="3300" u="none" cap="none" strike="noStrike">
              <a:solidFill>
                <a:schemeClr val="dk1"/>
              </a:solidFill>
              <a:latin typeface="Verdana"/>
              <a:ea typeface="Verdana"/>
              <a:cs typeface="Verdana"/>
              <a:sym typeface="Verdana"/>
            </a:endParaRPr>
          </a:p>
        </p:txBody>
      </p:sp>
      <p:sp>
        <p:nvSpPr>
          <p:cNvPr id="185" name="Google Shape;185;g138fa1646b7_0_0"/>
          <p:cNvSpPr txBox="1"/>
          <p:nvPr>
            <p:ph idx="1" type="body"/>
          </p:nvPr>
        </p:nvSpPr>
        <p:spPr>
          <a:xfrm>
            <a:off x="382750" y="1450602"/>
            <a:ext cx="8314800" cy="5088600"/>
          </a:xfrm>
          <a:prstGeom prst="rect">
            <a:avLst/>
          </a:prstGeom>
          <a:noFill/>
          <a:ln>
            <a:noFill/>
          </a:ln>
        </p:spPr>
        <p:txBody>
          <a:bodyPr anchorCtr="0" anchor="ctr" bIns="46700" lIns="93400" spcFirstLastPara="1" rIns="93400" wrap="square" tIns="46700">
            <a:noAutofit/>
          </a:bodyPr>
          <a:lstStyle/>
          <a:p>
            <a:pPr indent="-381000" lvl="0" marL="457200" marR="0" rtl="0" algn="l">
              <a:lnSpc>
                <a:spcPct val="100000"/>
              </a:lnSpc>
              <a:spcBef>
                <a:spcPts val="1000"/>
              </a:spcBef>
              <a:spcAft>
                <a:spcPts val="0"/>
              </a:spcAft>
              <a:buClr>
                <a:schemeClr val="dk1"/>
              </a:buClr>
              <a:buSzPts val="2400"/>
              <a:buChar char="○"/>
            </a:pPr>
            <a:r>
              <a:rPr lang="en-GB" sz="2400">
                <a:solidFill>
                  <a:schemeClr val="dk1"/>
                </a:solidFill>
              </a:rPr>
              <a:t>Please inform the School Office if your child is unwell on the morning of the illness (email or phone message).</a:t>
            </a:r>
            <a:endParaRPr sz="2400">
              <a:solidFill>
                <a:schemeClr val="dk1"/>
              </a:solidFill>
            </a:endParaRPr>
          </a:p>
          <a:p>
            <a:pPr indent="-381000" lvl="0" marL="457200" marR="0" rtl="0" algn="l">
              <a:lnSpc>
                <a:spcPct val="100000"/>
              </a:lnSpc>
              <a:spcBef>
                <a:spcPts val="1000"/>
              </a:spcBef>
              <a:spcAft>
                <a:spcPts val="0"/>
              </a:spcAft>
              <a:buClr>
                <a:schemeClr val="dk1"/>
              </a:buClr>
              <a:buSzPts val="2400"/>
              <a:buChar char="○"/>
            </a:pPr>
            <a:r>
              <a:rPr lang="en-GB" sz="2400">
                <a:solidFill>
                  <a:schemeClr val="dk1"/>
                </a:solidFill>
              </a:rPr>
              <a:t>Medication: avoid dosage in school if possible. Most 3x day dosages can be taken straight after school. Any prescribed or OTC medication brought in must be in the original packaging, in a named bag and handed in to the Office - </a:t>
            </a:r>
            <a:r>
              <a:rPr b="1" lang="en-GB" sz="2400">
                <a:solidFill>
                  <a:schemeClr val="dk1"/>
                </a:solidFill>
              </a:rPr>
              <a:t>there is a form to complete.</a:t>
            </a:r>
            <a:endParaRPr b="1" sz="2400">
              <a:solidFill>
                <a:schemeClr val="dk1"/>
              </a:solidFill>
            </a:endParaRPr>
          </a:p>
          <a:p>
            <a:pPr indent="-381000" lvl="0" marL="457200" marR="0" rtl="0" algn="l">
              <a:lnSpc>
                <a:spcPct val="100000"/>
              </a:lnSpc>
              <a:spcBef>
                <a:spcPts val="1000"/>
              </a:spcBef>
              <a:spcAft>
                <a:spcPts val="0"/>
              </a:spcAft>
              <a:buClr>
                <a:schemeClr val="dk1"/>
              </a:buClr>
              <a:buSzPts val="2400"/>
              <a:buChar char="○"/>
            </a:pPr>
            <a:r>
              <a:rPr b="1" lang="en-GB" sz="2400">
                <a:solidFill>
                  <a:schemeClr val="dk1"/>
                </a:solidFill>
              </a:rPr>
              <a:t>48 hours</a:t>
            </a:r>
            <a:r>
              <a:rPr lang="en-GB" sz="2400">
                <a:solidFill>
                  <a:schemeClr val="dk1"/>
                </a:solidFill>
              </a:rPr>
              <a:t> is needed before returning to school following diarrhoea and/or vomiting.</a:t>
            </a:r>
            <a:endParaRPr sz="2400">
              <a:solidFill>
                <a:schemeClr val="dk1"/>
              </a:solidFill>
            </a:endParaRPr>
          </a:p>
          <a:p>
            <a:pPr indent="-381000" lvl="0" marL="457200" marR="0" rtl="0" algn="l">
              <a:lnSpc>
                <a:spcPct val="100000"/>
              </a:lnSpc>
              <a:spcBef>
                <a:spcPts val="1000"/>
              </a:spcBef>
              <a:spcAft>
                <a:spcPts val="0"/>
              </a:spcAft>
              <a:buClr>
                <a:schemeClr val="dk1"/>
              </a:buClr>
              <a:buSzPts val="2400"/>
              <a:buChar char="○"/>
            </a:pPr>
            <a:r>
              <a:rPr lang="en-GB" sz="2400">
                <a:solidFill>
                  <a:schemeClr val="dk1"/>
                </a:solidFill>
              </a:rPr>
              <a:t>Term time absence, other than illness, is only authorised by the Head Teacher in exceptional circumstances - see Attendance Policy on the school website (currently being updated).</a:t>
            </a:r>
            <a:endParaRPr b="0" i="0" sz="880" u="none" cap="none" strike="noStrike">
              <a:solidFill>
                <a:schemeClr val="dk1"/>
              </a:solidFill>
              <a:latin typeface="Verdana"/>
              <a:ea typeface="Verdana"/>
              <a:cs typeface="Verdana"/>
              <a:sym typeface="Verdana"/>
            </a:endParaRPr>
          </a:p>
          <a:p>
            <a:pPr indent="0" lvl="0" marL="0" marR="0" rtl="0" algn="l">
              <a:lnSpc>
                <a:spcPct val="80000"/>
              </a:lnSpc>
              <a:spcBef>
                <a:spcPts val="789"/>
              </a:spcBef>
              <a:spcAft>
                <a:spcPts val="0"/>
              </a:spcAft>
              <a:buSzPts val="1800"/>
              <a:buNone/>
            </a:pPr>
            <a:r>
              <a:t/>
            </a:r>
            <a:endParaRPr b="0" i="0" sz="880" u="none" cap="none" strike="noStrike">
              <a:solidFill>
                <a:schemeClr val="dk1"/>
              </a:solidFill>
              <a:latin typeface="Verdana"/>
              <a:ea typeface="Verdana"/>
              <a:cs typeface="Verdana"/>
              <a:sym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g138fa1646b7_0_8"/>
          <p:cNvSpPr txBox="1"/>
          <p:nvPr>
            <p:ph type="title"/>
          </p:nvPr>
        </p:nvSpPr>
        <p:spPr>
          <a:xfrm>
            <a:off x="231980" y="161330"/>
            <a:ext cx="7304700" cy="946500"/>
          </a:xfrm>
          <a:prstGeom prst="rect">
            <a:avLst/>
          </a:prstGeom>
          <a:noFill/>
          <a:ln>
            <a:noFill/>
          </a:ln>
        </p:spPr>
        <p:txBody>
          <a:bodyPr anchorCtr="0" anchor="ctr" bIns="46700" lIns="93400" spcFirstLastPara="1" rIns="93400" wrap="square" tIns="46700">
            <a:noAutofit/>
          </a:bodyPr>
          <a:lstStyle/>
          <a:p>
            <a:pPr indent="0" lvl="0" marL="0" marR="0" rtl="0" algn="l">
              <a:lnSpc>
                <a:spcPct val="100000"/>
              </a:lnSpc>
              <a:spcBef>
                <a:spcPts val="0"/>
              </a:spcBef>
              <a:spcAft>
                <a:spcPts val="0"/>
              </a:spcAft>
              <a:buClr>
                <a:schemeClr val="dk1"/>
              </a:buClr>
              <a:buSzPts val="3300"/>
              <a:buFont typeface="Verdana"/>
              <a:buNone/>
            </a:pPr>
            <a:r>
              <a:rPr b="1" lang="en-GB">
                <a:solidFill>
                  <a:schemeClr val="dk1"/>
                </a:solidFill>
              </a:rPr>
              <a:t>Asthma &amp; Allergies</a:t>
            </a:r>
            <a:endParaRPr b="1" i="0" sz="3300" u="none" cap="none" strike="noStrike">
              <a:solidFill>
                <a:schemeClr val="dk1"/>
              </a:solidFill>
              <a:latin typeface="Verdana"/>
              <a:ea typeface="Verdana"/>
              <a:cs typeface="Verdana"/>
              <a:sym typeface="Verdana"/>
            </a:endParaRPr>
          </a:p>
        </p:txBody>
      </p:sp>
      <p:sp>
        <p:nvSpPr>
          <p:cNvPr id="193" name="Google Shape;193;g138fa1646b7_0_8"/>
          <p:cNvSpPr txBox="1"/>
          <p:nvPr>
            <p:ph idx="1" type="body"/>
          </p:nvPr>
        </p:nvSpPr>
        <p:spPr>
          <a:xfrm>
            <a:off x="231975" y="1622875"/>
            <a:ext cx="9201000" cy="4924800"/>
          </a:xfrm>
          <a:prstGeom prst="rect">
            <a:avLst/>
          </a:prstGeom>
          <a:noFill/>
          <a:ln>
            <a:noFill/>
          </a:ln>
        </p:spPr>
        <p:txBody>
          <a:bodyPr anchorCtr="0" anchor="ctr" bIns="46700" lIns="93400" spcFirstLastPara="1" rIns="93400" wrap="square" tIns="46700">
            <a:noAutofit/>
          </a:bodyPr>
          <a:lstStyle/>
          <a:p>
            <a:pPr indent="-381000" lvl="0" marL="457200" marR="0" rtl="0" algn="l">
              <a:lnSpc>
                <a:spcPct val="100000"/>
              </a:lnSpc>
              <a:spcBef>
                <a:spcPts val="1000"/>
              </a:spcBef>
              <a:spcAft>
                <a:spcPts val="0"/>
              </a:spcAft>
              <a:buClr>
                <a:schemeClr val="dk1"/>
              </a:buClr>
              <a:buSzPts val="2400"/>
              <a:buChar char="○"/>
            </a:pPr>
            <a:r>
              <a:rPr lang="en-GB" sz="2400">
                <a:solidFill>
                  <a:schemeClr val="dk1"/>
                </a:solidFill>
              </a:rPr>
              <a:t>Please do not send in nuts or nut products (including Nutella type spreads) as part of snacks or packed lunches - we have a number of children and staff with life-threatening allergies. </a:t>
            </a:r>
            <a:endParaRPr sz="2400">
              <a:solidFill>
                <a:schemeClr val="dk1"/>
              </a:solidFill>
            </a:endParaRPr>
          </a:p>
          <a:p>
            <a:pPr indent="-381000" lvl="0" marL="457200" marR="0" rtl="0" algn="l">
              <a:lnSpc>
                <a:spcPct val="100000"/>
              </a:lnSpc>
              <a:spcBef>
                <a:spcPts val="1000"/>
              </a:spcBef>
              <a:spcAft>
                <a:spcPts val="0"/>
              </a:spcAft>
              <a:buClr>
                <a:schemeClr val="dk1"/>
              </a:buClr>
              <a:buSzPts val="2400"/>
              <a:buChar char="○"/>
            </a:pPr>
            <a:r>
              <a:rPr lang="en-GB" sz="2400">
                <a:solidFill>
                  <a:schemeClr val="dk1"/>
                </a:solidFill>
              </a:rPr>
              <a:t>Inhalers &amp; spacers should be named and in a bag (for hygiene reasons). They are kept in a central place in class. </a:t>
            </a:r>
            <a:r>
              <a:rPr b="1" lang="en-GB" sz="2400">
                <a:solidFill>
                  <a:schemeClr val="dk1"/>
                </a:solidFill>
              </a:rPr>
              <a:t>An asthma card must be completed.</a:t>
            </a:r>
            <a:endParaRPr b="1" sz="2400">
              <a:solidFill>
                <a:schemeClr val="dk1"/>
              </a:solidFill>
            </a:endParaRPr>
          </a:p>
          <a:p>
            <a:pPr indent="-381000" lvl="0" marL="457200" marR="0" rtl="0" algn="l">
              <a:lnSpc>
                <a:spcPct val="100000"/>
              </a:lnSpc>
              <a:spcBef>
                <a:spcPts val="1000"/>
              </a:spcBef>
              <a:spcAft>
                <a:spcPts val="0"/>
              </a:spcAft>
              <a:buClr>
                <a:schemeClr val="dk1"/>
              </a:buClr>
              <a:buSzPts val="2400"/>
              <a:buChar char="○"/>
            </a:pPr>
            <a:r>
              <a:rPr lang="en-GB" sz="2400">
                <a:solidFill>
                  <a:schemeClr val="dk1"/>
                </a:solidFill>
              </a:rPr>
              <a:t>Epi-pens should be in date, in a named container and handed to the School Office with the protocol.</a:t>
            </a:r>
            <a:endParaRPr sz="2400">
              <a:solidFill>
                <a:schemeClr val="dk1"/>
              </a:solidFill>
            </a:endParaRPr>
          </a:p>
          <a:p>
            <a:pPr indent="-381000" lvl="0" marL="457200" marR="0" rtl="0" algn="l">
              <a:lnSpc>
                <a:spcPct val="100000"/>
              </a:lnSpc>
              <a:spcBef>
                <a:spcPts val="1000"/>
              </a:spcBef>
              <a:spcAft>
                <a:spcPts val="0"/>
              </a:spcAft>
              <a:buClr>
                <a:schemeClr val="dk1"/>
              </a:buClr>
              <a:buSzPts val="2400"/>
              <a:buChar char="○"/>
            </a:pPr>
            <a:r>
              <a:rPr b="1" lang="en-GB" sz="2400">
                <a:solidFill>
                  <a:schemeClr val="dk1"/>
                </a:solidFill>
              </a:rPr>
              <a:t>It is the parent/carer’s responsibility to ensure inhalers and auto-injectors are in date </a:t>
            </a:r>
            <a:endParaRPr b="1" sz="2400">
              <a:solidFill>
                <a:schemeClr val="dk1"/>
              </a:solidFill>
            </a:endParaRPr>
          </a:p>
          <a:p>
            <a:pPr indent="0" lvl="0" marL="457200" marR="0" rtl="0" algn="l">
              <a:lnSpc>
                <a:spcPct val="100000"/>
              </a:lnSpc>
              <a:spcBef>
                <a:spcPts val="0"/>
              </a:spcBef>
              <a:spcAft>
                <a:spcPts val="0"/>
              </a:spcAft>
              <a:buSzPts val="1800"/>
              <a:buNone/>
            </a:pPr>
            <a:r>
              <a:rPr b="1" lang="en-GB" sz="2400">
                <a:solidFill>
                  <a:schemeClr val="dk1"/>
                </a:solidFill>
              </a:rPr>
              <a:t>and in school.</a:t>
            </a:r>
            <a:endParaRPr b="1" i="0" sz="880" u="none" cap="none" strike="noStrike">
              <a:solidFill>
                <a:schemeClr val="dk1"/>
              </a:solidFill>
            </a:endParaRPr>
          </a:p>
          <a:p>
            <a:pPr indent="0" lvl="0" marL="0" marR="0" rtl="0" algn="l">
              <a:lnSpc>
                <a:spcPct val="80000"/>
              </a:lnSpc>
              <a:spcBef>
                <a:spcPts val="789"/>
              </a:spcBef>
              <a:spcAft>
                <a:spcPts val="0"/>
              </a:spcAft>
              <a:buSzPts val="1800"/>
              <a:buNone/>
            </a:pPr>
            <a:r>
              <a:rPr b="0" i="0" lang="en-GB" sz="880" u="none" cap="none" strike="noStrike">
                <a:solidFill>
                  <a:schemeClr val="dk1"/>
                </a:solidFill>
                <a:latin typeface="Verdana"/>
                <a:ea typeface="Verdana"/>
                <a:cs typeface="Verdana"/>
                <a:sym typeface="Verdana"/>
              </a:rPr>
              <a:t> </a:t>
            </a:r>
            <a:endParaRPr b="0" i="0" sz="880" u="none" cap="none" strike="noStrike">
              <a:solidFill>
                <a:schemeClr val="dk1"/>
              </a:solidFill>
              <a:latin typeface="Verdana"/>
              <a:ea typeface="Verdana"/>
              <a:cs typeface="Verdana"/>
              <a:sym typeface="Verdana"/>
            </a:endParaRPr>
          </a:p>
          <a:p>
            <a:pPr indent="0" lvl="0" marL="0" marR="0" rtl="0" algn="l">
              <a:lnSpc>
                <a:spcPct val="80000"/>
              </a:lnSpc>
              <a:spcBef>
                <a:spcPts val="789"/>
              </a:spcBef>
              <a:spcAft>
                <a:spcPts val="0"/>
              </a:spcAft>
              <a:buSzPts val="1800"/>
              <a:buNone/>
            </a:pPr>
            <a:r>
              <a:rPr i="1" lang="en-GB" sz="1380">
                <a:solidFill>
                  <a:schemeClr val="dk1"/>
                </a:solidFill>
              </a:rPr>
              <a:t>See our Medicines in School policy on the school website</a:t>
            </a:r>
            <a:endParaRPr i="1" sz="1380">
              <a:solidFill>
                <a:schemeClr val="dk1"/>
              </a:solidFill>
            </a:endParaRPr>
          </a:p>
          <a:p>
            <a:pPr indent="0" lvl="0" marL="0" marR="0" rtl="0" algn="l">
              <a:lnSpc>
                <a:spcPct val="80000"/>
              </a:lnSpc>
              <a:spcBef>
                <a:spcPts val="789"/>
              </a:spcBef>
              <a:spcAft>
                <a:spcPts val="0"/>
              </a:spcAft>
              <a:buSzPts val="1800"/>
              <a:buNone/>
            </a:pPr>
            <a:r>
              <a:t/>
            </a:r>
            <a:endParaRPr b="0" i="0" sz="880" u="none" cap="none" strike="noStrike">
              <a:solidFill>
                <a:schemeClr val="dk1"/>
              </a:solidFill>
              <a:latin typeface="Verdana"/>
              <a:ea typeface="Verdana"/>
              <a:cs typeface="Verdana"/>
              <a:sym typeface="Verdana"/>
            </a:endParaRPr>
          </a:p>
          <a:p>
            <a:pPr indent="0" lvl="0" marL="0" marR="0" rtl="0" algn="l">
              <a:lnSpc>
                <a:spcPct val="80000"/>
              </a:lnSpc>
              <a:spcBef>
                <a:spcPts val="789"/>
              </a:spcBef>
              <a:spcAft>
                <a:spcPts val="0"/>
              </a:spcAft>
              <a:buSzPts val="1800"/>
              <a:buNone/>
            </a:pPr>
            <a:r>
              <a:t/>
            </a:r>
            <a:endParaRPr b="0" i="0" sz="880" u="none" cap="none" strike="noStrike">
              <a:solidFill>
                <a:schemeClr val="dk1"/>
              </a:solidFill>
              <a:latin typeface="Verdana"/>
              <a:ea typeface="Verdana"/>
              <a:cs typeface="Verdana"/>
              <a:sym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4"/>
          <p:cNvSpPr txBox="1"/>
          <p:nvPr>
            <p:ph type="title"/>
          </p:nvPr>
        </p:nvSpPr>
        <p:spPr>
          <a:xfrm>
            <a:off x="231980" y="161330"/>
            <a:ext cx="7304700" cy="946500"/>
          </a:xfrm>
          <a:prstGeom prst="rect">
            <a:avLst/>
          </a:prstGeom>
          <a:noFill/>
          <a:ln>
            <a:noFill/>
          </a:ln>
        </p:spPr>
        <p:txBody>
          <a:bodyPr anchorCtr="0" anchor="ctr" bIns="46700" lIns="93400" spcFirstLastPara="1" rIns="93400" wrap="square" tIns="46700">
            <a:noAutofit/>
          </a:bodyPr>
          <a:lstStyle/>
          <a:p>
            <a:pPr indent="0" lvl="0" marL="0" marR="0" rtl="0" algn="l">
              <a:lnSpc>
                <a:spcPct val="100000"/>
              </a:lnSpc>
              <a:spcBef>
                <a:spcPts val="0"/>
              </a:spcBef>
              <a:spcAft>
                <a:spcPts val="0"/>
              </a:spcAft>
              <a:buClr>
                <a:schemeClr val="dk1"/>
              </a:buClr>
              <a:buSzPts val="3300"/>
              <a:buFont typeface="Verdana"/>
              <a:buNone/>
            </a:pPr>
            <a:r>
              <a:rPr b="1" i="0" lang="en-GB" sz="3300" u="none" cap="none" strike="noStrike">
                <a:solidFill>
                  <a:schemeClr val="dk1"/>
                </a:solidFill>
                <a:latin typeface="Verdana"/>
                <a:ea typeface="Verdana"/>
                <a:cs typeface="Verdana"/>
                <a:sym typeface="Verdana"/>
              </a:rPr>
              <a:t>Year </a:t>
            </a:r>
            <a:r>
              <a:rPr b="1" lang="en-GB">
                <a:solidFill>
                  <a:schemeClr val="dk1"/>
                </a:solidFill>
              </a:rPr>
              <a:t>3</a:t>
            </a:r>
            <a:r>
              <a:rPr b="1" i="0" lang="en-GB" sz="3300" u="none" cap="none" strike="noStrike">
                <a:solidFill>
                  <a:schemeClr val="dk1"/>
                </a:solidFill>
                <a:latin typeface="Verdana"/>
                <a:ea typeface="Verdana"/>
                <a:cs typeface="Verdana"/>
                <a:sym typeface="Verdana"/>
              </a:rPr>
              <a:t> Essentials: Every Day</a:t>
            </a:r>
            <a:endParaRPr b="1" i="0" sz="3300" u="none" cap="none" strike="noStrike">
              <a:solidFill>
                <a:schemeClr val="dk1"/>
              </a:solidFill>
              <a:latin typeface="Verdana"/>
              <a:ea typeface="Verdana"/>
              <a:cs typeface="Verdana"/>
              <a:sym typeface="Verdana"/>
            </a:endParaRPr>
          </a:p>
        </p:txBody>
      </p:sp>
      <p:sp>
        <p:nvSpPr>
          <p:cNvPr id="201" name="Google Shape;201;p4"/>
          <p:cNvSpPr txBox="1"/>
          <p:nvPr>
            <p:ph idx="1" type="body"/>
          </p:nvPr>
        </p:nvSpPr>
        <p:spPr>
          <a:xfrm>
            <a:off x="223100" y="1902875"/>
            <a:ext cx="8878800" cy="4774200"/>
          </a:xfrm>
          <a:prstGeom prst="rect">
            <a:avLst/>
          </a:prstGeom>
          <a:noFill/>
          <a:ln>
            <a:noFill/>
          </a:ln>
        </p:spPr>
        <p:txBody>
          <a:bodyPr anchorCtr="0" anchor="ctr" bIns="46700" lIns="93400" spcFirstLastPara="1" rIns="93400" wrap="square" tIns="46700">
            <a:noAutofit/>
          </a:bodyPr>
          <a:lstStyle/>
          <a:p>
            <a:pPr indent="-381000" lvl="0" marL="457200" marR="0" rtl="0" algn="l">
              <a:lnSpc>
                <a:spcPct val="100000"/>
              </a:lnSpc>
              <a:spcBef>
                <a:spcPts val="0"/>
              </a:spcBef>
              <a:spcAft>
                <a:spcPts val="0"/>
              </a:spcAft>
              <a:buClr>
                <a:schemeClr val="dk1"/>
              </a:buClr>
              <a:buSzPts val="2400"/>
              <a:buChar char="○"/>
            </a:pPr>
            <a:r>
              <a:rPr lang="en-GB" sz="2400">
                <a:solidFill>
                  <a:schemeClr val="dk1"/>
                </a:solidFill>
              </a:rPr>
              <a:t>Water bottles should be brought into school </a:t>
            </a:r>
            <a:endParaRPr sz="2400">
              <a:solidFill>
                <a:schemeClr val="dk1"/>
              </a:solidFill>
            </a:endParaRPr>
          </a:p>
          <a:p>
            <a:pPr indent="0" lvl="0" marL="457200" marR="0" rtl="0" algn="l">
              <a:lnSpc>
                <a:spcPct val="100000"/>
              </a:lnSpc>
              <a:spcBef>
                <a:spcPts val="0"/>
              </a:spcBef>
              <a:spcAft>
                <a:spcPts val="0"/>
              </a:spcAft>
              <a:buSzPts val="1800"/>
              <a:buNone/>
            </a:pPr>
            <a:r>
              <a:rPr lang="en-GB" sz="2400">
                <a:solidFill>
                  <a:schemeClr val="dk1"/>
                </a:solidFill>
              </a:rPr>
              <a:t>daily. Children can refill them in school as </a:t>
            </a:r>
            <a:endParaRPr sz="2400">
              <a:solidFill>
                <a:schemeClr val="dk1"/>
              </a:solidFill>
            </a:endParaRPr>
          </a:p>
          <a:p>
            <a:pPr indent="0" lvl="0" marL="457200" marR="0" rtl="0" algn="l">
              <a:lnSpc>
                <a:spcPct val="100000"/>
              </a:lnSpc>
              <a:spcBef>
                <a:spcPts val="0"/>
              </a:spcBef>
              <a:spcAft>
                <a:spcPts val="0"/>
              </a:spcAft>
              <a:buSzPts val="1800"/>
              <a:buNone/>
            </a:pPr>
            <a:r>
              <a:rPr lang="en-GB" sz="2400">
                <a:solidFill>
                  <a:schemeClr val="dk1"/>
                </a:solidFill>
              </a:rPr>
              <a:t>needed and must take them home to clean </a:t>
            </a:r>
            <a:endParaRPr sz="2400">
              <a:solidFill>
                <a:schemeClr val="dk1"/>
              </a:solidFill>
            </a:endParaRPr>
          </a:p>
          <a:p>
            <a:pPr indent="0" lvl="0" marL="457200" marR="0" rtl="0" algn="l">
              <a:lnSpc>
                <a:spcPct val="100000"/>
              </a:lnSpc>
              <a:spcBef>
                <a:spcPts val="0"/>
              </a:spcBef>
              <a:spcAft>
                <a:spcPts val="0"/>
              </a:spcAft>
              <a:buSzPts val="1800"/>
              <a:buNone/>
            </a:pPr>
            <a:r>
              <a:rPr lang="en-GB" sz="2400">
                <a:solidFill>
                  <a:schemeClr val="dk1"/>
                </a:solidFill>
              </a:rPr>
              <a:t>at the end of the day - </a:t>
            </a:r>
            <a:r>
              <a:rPr b="1" lang="en-GB" sz="2400">
                <a:solidFill>
                  <a:schemeClr val="dk1"/>
                </a:solidFill>
              </a:rPr>
              <a:t>water only please, </a:t>
            </a:r>
            <a:endParaRPr b="1" sz="2400">
              <a:solidFill>
                <a:schemeClr val="dk1"/>
              </a:solidFill>
            </a:endParaRPr>
          </a:p>
          <a:p>
            <a:pPr indent="0" lvl="0" marL="457200" marR="0" rtl="0" algn="l">
              <a:lnSpc>
                <a:spcPct val="100000"/>
              </a:lnSpc>
              <a:spcBef>
                <a:spcPts val="0"/>
              </a:spcBef>
              <a:spcAft>
                <a:spcPts val="0"/>
              </a:spcAft>
              <a:buSzPts val="1800"/>
              <a:buNone/>
            </a:pPr>
            <a:r>
              <a:rPr i="1" lang="en-GB" sz="2400">
                <a:solidFill>
                  <a:schemeClr val="dk1"/>
                </a:solidFill>
              </a:rPr>
              <a:t>no squash, juice or fizzy drinks</a:t>
            </a:r>
            <a:r>
              <a:rPr lang="en-GB" sz="2400">
                <a:solidFill>
                  <a:schemeClr val="dk1"/>
                </a:solidFill>
              </a:rPr>
              <a:t>.</a:t>
            </a:r>
            <a:endParaRPr/>
          </a:p>
          <a:p>
            <a:pPr indent="-228600" lvl="0" marL="457200" marR="0" rtl="0" algn="l">
              <a:lnSpc>
                <a:spcPct val="100000"/>
              </a:lnSpc>
              <a:spcBef>
                <a:spcPts val="0"/>
              </a:spcBef>
              <a:spcAft>
                <a:spcPts val="0"/>
              </a:spcAft>
              <a:buClr>
                <a:schemeClr val="dk1"/>
              </a:buClr>
              <a:buSzPts val="2400"/>
              <a:buNone/>
            </a:pPr>
            <a:r>
              <a:t/>
            </a:r>
            <a:endParaRPr sz="1000">
              <a:solidFill>
                <a:schemeClr val="dk1"/>
              </a:solidFill>
            </a:endParaRPr>
          </a:p>
          <a:p>
            <a:pPr indent="-381000" lvl="0" marL="457200" marR="0" rtl="0" algn="l">
              <a:lnSpc>
                <a:spcPct val="100000"/>
              </a:lnSpc>
              <a:spcBef>
                <a:spcPts val="1000"/>
              </a:spcBef>
              <a:spcAft>
                <a:spcPts val="0"/>
              </a:spcAft>
              <a:buClr>
                <a:schemeClr val="dk1"/>
              </a:buClr>
              <a:buSzPts val="2400"/>
              <a:buFont typeface="Verdana"/>
              <a:buChar char="○"/>
            </a:pPr>
            <a:r>
              <a:rPr b="0" i="0" lang="en-GB" sz="2400" u="none" cap="none" strike="noStrike">
                <a:solidFill>
                  <a:schemeClr val="dk1"/>
                </a:solidFill>
                <a:latin typeface="Verdana"/>
                <a:ea typeface="Verdana"/>
                <a:cs typeface="Verdana"/>
                <a:sym typeface="Verdana"/>
              </a:rPr>
              <a:t>Clothing suitable for the weather and activities: </a:t>
            </a:r>
            <a:endParaRPr sz="2400">
              <a:solidFill>
                <a:schemeClr val="dk1"/>
              </a:solidFill>
            </a:endParaRPr>
          </a:p>
          <a:p>
            <a:pPr indent="0" lvl="0" marL="457200" marR="0" rtl="0" algn="l">
              <a:lnSpc>
                <a:spcPct val="100000"/>
              </a:lnSpc>
              <a:spcBef>
                <a:spcPts val="1000"/>
              </a:spcBef>
              <a:spcAft>
                <a:spcPts val="0"/>
              </a:spcAft>
              <a:buSzPts val="1800"/>
              <a:buNone/>
            </a:pPr>
            <a:r>
              <a:rPr lang="en-GB" sz="2400">
                <a:solidFill>
                  <a:schemeClr val="dk1"/>
                </a:solidFill>
              </a:rPr>
              <a:t>coat</a:t>
            </a:r>
            <a:r>
              <a:rPr b="0" i="0" lang="en-GB" sz="2400" u="none" cap="none" strike="noStrike">
                <a:solidFill>
                  <a:schemeClr val="dk1"/>
                </a:solidFill>
                <a:latin typeface="Verdana"/>
                <a:ea typeface="Verdana"/>
                <a:cs typeface="Verdana"/>
                <a:sym typeface="Verdana"/>
              </a:rPr>
              <a:t> (hats &amp;</a:t>
            </a:r>
            <a:r>
              <a:rPr lang="en-GB" sz="2400">
                <a:solidFill>
                  <a:schemeClr val="dk1"/>
                </a:solidFill>
              </a:rPr>
              <a:t> </a:t>
            </a:r>
            <a:r>
              <a:rPr b="0" i="0" lang="en-GB" sz="2400" u="none" cap="none" strike="noStrike">
                <a:solidFill>
                  <a:schemeClr val="dk1"/>
                </a:solidFill>
                <a:latin typeface="Verdana"/>
                <a:ea typeface="Verdana"/>
                <a:cs typeface="Verdana"/>
                <a:sym typeface="Verdana"/>
              </a:rPr>
              <a:t>gloves in winter) and sensible shoes for outdoor playtimes</a:t>
            </a:r>
            <a:r>
              <a:rPr lang="en-GB" sz="2400">
                <a:solidFill>
                  <a:schemeClr val="dk1"/>
                </a:solidFill>
              </a:rPr>
              <a:t> (especially for Forest School).</a:t>
            </a:r>
            <a:endParaRPr/>
          </a:p>
          <a:p>
            <a:pPr indent="-228600" lvl="0" marL="457200" marR="0" rtl="0" algn="l">
              <a:lnSpc>
                <a:spcPct val="100000"/>
              </a:lnSpc>
              <a:spcBef>
                <a:spcPts val="1000"/>
              </a:spcBef>
              <a:spcAft>
                <a:spcPts val="0"/>
              </a:spcAft>
              <a:buClr>
                <a:schemeClr val="dk1"/>
              </a:buClr>
              <a:buSzPts val="2400"/>
              <a:buFont typeface="Verdana"/>
              <a:buNone/>
            </a:pPr>
            <a:r>
              <a:t/>
            </a:r>
            <a:endParaRPr sz="1000">
              <a:solidFill>
                <a:schemeClr val="dk1"/>
              </a:solidFill>
            </a:endParaRPr>
          </a:p>
          <a:p>
            <a:pPr indent="-381000" lvl="0" marL="457200" marR="0" rtl="0" algn="l">
              <a:lnSpc>
                <a:spcPct val="100000"/>
              </a:lnSpc>
              <a:spcBef>
                <a:spcPts val="1000"/>
              </a:spcBef>
              <a:spcAft>
                <a:spcPts val="0"/>
              </a:spcAft>
              <a:buClr>
                <a:schemeClr val="dk1"/>
              </a:buClr>
              <a:buSzPts val="2400"/>
              <a:buChar char="○"/>
            </a:pPr>
            <a:r>
              <a:rPr b="0" i="0" lang="en-GB" sz="2400" u="none" cap="none" strike="noStrike">
                <a:solidFill>
                  <a:schemeClr val="dk1"/>
                </a:solidFill>
                <a:latin typeface="Verdana"/>
                <a:ea typeface="Verdana"/>
                <a:cs typeface="Verdana"/>
                <a:sym typeface="Verdana"/>
              </a:rPr>
              <a:t>Book bag: </a:t>
            </a:r>
            <a:r>
              <a:rPr lang="en-GB" sz="2400">
                <a:solidFill>
                  <a:schemeClr val="dk1"/>
                </a:solidFill>
              </a:rPr>
              <a:t>Reading book &amp; Reading Record DAILY!</a:t>
            </a:r>
            <a:endParaRPr/>
          </a:p>
          <a:p>
            <a:pPr indent="0" lvl="0" marL="0" marR="0" rtl="0" algn="l">
              <a:lnSpc>
                <a:spcPct val="100000"/>
              </a:lnSpc>
              <a:spcBef>
                <a:spcPts val="1000"/>
              </a:spcBef>
              <a:spcAft>
                <a:spcPts val="0"/>
              </a:spcAft>
              <a:buSzPts val="1800"/>
              <a:buNone/>
            </a:pPr>
            <a:r>
              <a:t/>
            </a:r>
            <a:endParaRPr sz="2400">
              <a:solidFill>
                <a:schemeClr val="dk1"/>
              </a:solidFill>
            </a:endParaRPr>
          </a:p>
          <a:p>
            <a:pPr indent="0" lvl="0" marL="0" marR="0" rtl="0" algn="l">
              <a:lnSpc>
                <a:spcPct val="80000"/>
              </a:lnSpc>
              <a:spcBef>
                <a:spcPts val="1000"/>
              </a:spcBef>
              <a:spcAft>
                <a:spcPts val="0"/>
              </a:spcAft>
              <a:buSzPts val="1800"/>
              <a:buNone/>
            </a:pPr>
            <a:r>
              <a:t/>
            </a:r>
            <a:endParaRPr b="0" i="0" sz="880" u="none" cap="none" strike="noStrike">
              <a:solidFill>
                <a:schemeClr val="dk1"/>
              </a:solidFill>
              <a:latin typeface="Verdana"/>
              <a:ea typeface="Verdana"/>
              <a:cs typeface="Verdana"/>
              <a:sym typeface="Verdana"/>
            </a:endParaRPr>
          </a:p>
          <a:p>
            <a:pPr indent="0" lvl="0" marL="0" marR="0" rtl="0" algn="l">
              <a:lnSpc>
                <a:spcPct val="80000"/>
              </a:lnSpc>
              <a:spcBef>
                <a:spcPts val="789"/>
              </a:spcBef>
              <a:spcAft>
                <a:spcPts val="0"/>
              </a:spcAft>
              <a:buSzPts val="1800"/>
              <a:buNone/>
            </a:pPr>
            <a:r>
              <a:rPr b="0" i="0" lang="en-GB" sz="880" u="none" cap="none" strike="noStrike">
                <a:solidFill>
                  <a:schemeClr val="dk1"/>
                </a:solidFill>
                <a:latin typeface="Verdana"/>
                <a:ea typeface="Verdana"/>
                <a:cs typeface="Verdana"/>
                <a:sym typeface="Verdana"/>
              </a:rPr>
              <a:t> </a:t>
            </a:r>
            <a:endParaRPr b="0" i="0" sz="880" u="none" cap="none" strike="noStrike">
              <a:solidFill>
                <a:schemeClr val="dk1"/>
              </a:solidFill>
              <a:latin typeface="Verdana"/>
              <a:ea typeface="Verdana"/>
              <a:cs typeface="Verdana"/>
              <a:sym typeface="Verdana"/>
            </a:endParaRPr>
          </a:p>
          <a:p>
            <a:pPr indent="0" lvl="0" marL="0" marR="0" rtl="0" algn="l">
              <a:lnSpc>
                <a:spcPct val="80000"/>
              </a:lnSpc>
              <a:spcBef>
                <a:spcPts val="789"/>
              </a:spcBef>
              <a:spcAft>
                <a:spcPts val="0"/>
              </a:spcAft>
              <a:buSzPts val="1800"/>
              <a:buNone/>
            </a:pPr>
            <a:r>
              <a:t/>
            </a:r>
            <a:endParaRPr b="0" i="0" sz="880" u="none" cap="none" strike="noStrike">
              <a:solidFill>
                <a:schemeClr val="dk1"/>
              </a:solidFill>
              <a:latin typeface="Verdana"/>
              <a:ea typeface="Verdana"/>
              <a:cs typeface="Verdana"/>
              <a:sym typeface="Verdana"/>
            </a:endParaRPr>
          </a:p>
          <a:p>
            <a:pPr indent="0" lvl="0" marL="0" marR="0" rtl="0" algn="l">
              <a:lnSpc>
                <a:spcPct val="80000"/>
              </a:lnSpc>
              <a:spcBef>
                <a:spcPts val="789"/>
              </a:spcBef>
              <a:spcAft>
                <a:spcPts val="0"/>
              </a:spcAft>
              <a:buSzPts val="1800"/>
              <a:buNone/>
            </a:pPr>
            <a:r>
              <a:t/>
            </a:r>
            <a:endParaRPr b="0" i="0" sz="880" u="none" cap="none" strike="noStrike">
              <a:solidFill>
                <a:schemeClr val="dk1"/>
              </a:solidFill>
              <a:latin typeface="Verdana"/>
              <a:ea typeface="Verdana"/>
              <a:cs typeface="Verdana"/>
              <a:sym typeface="Verdana"/>
            </a:endParaRPr>
          </a:p>
        </p:txBody>
      </p:sp>
      <p:pic>
        <p:nvPicPr>
          <p:cNvPr id="202" name="Google Shape;202;p4"/>
          <p:cNvPicPr preferRelativeResize="0"/>
          <p:nvPr/>
        </p:nvPicPr>
        <p:blipFill rotWithShape="1">
          <a:blip r:embed="rId3">
            <a:alphaModFix/>
          </a:blip>
          <a:srcRect b="0" l="0" r="0" t="0"/>
          <a:stretch/>
        </p:blipFill>
        <p:spPr>
          <a:xfrm>
            <a:off x="7828872" y="415181"/>
            <a:ext cx="1366850" cy="256610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5"/>
          <p:cNvSpPr txBox="1"/>
          <p:nvPr>
            <p:ph type="title"/>
          </p:nvPr>
        </p:nvSpPr>
        <p:spPr>
          <a:xfrm>
            <a:off x="430150" y="234636"/>
            <a:ext cx="7304700" cy="946500"/>
          </a:xfrm>
          <a:prstGeom prst="rect">
            <a:avLst/>
          </a:prstGeom>
          <a:noFill/>
          <a:ln>
            <a:noFill/>
          </a:ln>
        </p:spPr>
        <p:txBody>
          <a:bodyPr anchorCtr="0" anchor="ctr" bIns="46700" lIns="93400" spcFirstLastPara="1" rIns="93400" wrap="square" tIns="46700">
            <a:noAutofit/>
          </a:bodyPr>
          <a:lstStyle/>
          <a:p>
            <a:pPr indent="0" lvl="0" marL="0" marR="0" rtl="0" algn="l">
              <a:lnSpc>
                <a:spcPct val="100000"/>
              </a:lnSpc>
              <a:spcBef>
                <a:spcPts val="0"/>
              </a:spcBef>
              <a:spcAft>
                <a:spcPts val="0"/>
              </a:spcAft>
              <a:buClr>
                <a:schemeClr val="dk1"/>
              </a:buClr>
              <a:buSzPts val="3300"/>
              <a:buFont typeface="Verdana"/>
              <a:buNone/>
            </a:pPr>
            <a:r>
              <a:rPr b="1" i="0" lang="en-GB" sz="3300" u="none" cap="none" strike="noStrike">
                <a:solidFill>
                  <a:schemeClr val="dk1"/>
                </a:solidFill>
                <a:latin typeface="Verdana"/>
                <a:ea typeface="Verdana"/>
                <a:cs typeface="Verdana"/>
                <a:sym typeface="Verdana"/>
              </a:rPr>
              <a:t>Year </a:t>
            </a:r>
            <a:r>
              <a:rPr b="1" lang="en-GB">
                <a:solidFill>
                  <a:schemeClr val="dk1"/>
                </a:solidFill>
              </a:rPr>
              <a:t>3</a:t>
            </a:r>
            <a:r>
              <a:rPr b="1" i="0" lang="en-GB" sz="3300" u="none" cap="none" strike="noStrike">
                <a:solidFill>
                  <a:schemeClr val="dk1"/>
                </a:solidFill>
                <a:latin typeface="Verdana"/>
                <a:ea typeface="Verdana"/>
                <a:cs typeface="Verdana"/>
                <a:sym typeface="Verdana"/>
              </a:rPr>
              <a:t> Essentials: Every Day</a:t>
            </a:r>
            <a:endParaRPr b="1" i="0" sz="3300" u="none" cap="none" strike="noStrike">
              <a:solidFill>
                <a:schemeClr val="dk1"/>
              </a:solidFill>
              <a:latin typeface="Verdana"/>
              <a:ea typeface="Verdana"/>
              <a:cs typeface="Verdana"/>
              <a:sym typeface="Verdana"/>
            </a:endParaRPr>
          </a:p>
        </p:txBody>
      </p:sp>
      <p:sp>
        <p:nvSpPr>
          <p:cNvPr id="210" name="Google Shape;210;p5"/>
          <p:cNvSpPr txBox="1"/>
          <p:nvPr>
            <p:ph idx="1" type="body"/>
          </p:nvPr>
        </p:nvSpPr>
        <p:spPr>
          <a:xfrm>
            <a:off x="397538" y="1706800"/>
            <a:ext cx="8529900" cy="4862400"/>
          </a:xfrm>
          <a:prstGeom prst="rect">
            <a:avLst/>
          </a:prstGeom>
          <a:noFill/>
          <a:ln>
            <a:noFill/>
          </a:ln>
        </p:spPr>
        <p:txBody>
          <a:bodyPr anchorCtr="0" anchor="ctr" bIns="46700" lIns="93400" spcFirstLastPara="1" rIns="93400" wrap="square" tIns="46700">
            <a:noAutofit/>
          </a:bodyPr>
          <a:lstStyle/>
          <a:p>
            <a:pPr indent="0" lvl="0" marL="0" marR="0" rtl="0" algn="l">
              <a:lnSpc>
                <a:spcPct val="80000"/>
              </a:lnSpc>
              <a:spcBef>
                <a:spcPts val="973"/>
              </a:spcBef>
              <a:spcAft>
                <a:spcPts val="0"/>
              </a:spcAft>
              <a:buSzPts val="1800"/>
              <a:buNone/>
            </a:pPr>
            <a:r>
              <a:rPr lang="en-GB" sz="2400">
                <a:solidFill>
                  <a:schemeClr val="dk1"/>
                </a:solidFill>
              </a:rPr>
              <a:t>Please </a:t>
            </a:r>
            <a:r>
              <a:rPr b="1" lang="en-GB" sz="2400" u="sng">
                <a:solidFill>
                  <a:schemeClr val="dk1"/>
                </a:solidFill>
              </a:rPr>
              <a:t>do not</a:t>
            </a:r>
            <a:r>
              <a:rPr b="1" lang="en-GB" sz="2400">
                <a:solidFill>
                  <a:schemeClr val="dk1"/>
                </a:solidFill>
              </a:rPr>
              <a:t> </a:t>
            </a:r>
            <a:r>
              <a:rPr lang="en-GB" sz="2400">
                <a:solidFill>
                  <a:schemeClr val="dk1"/>
                </a:solidFill>
              </a:rPr>
              <a:t>bring in:</a:t>
            </a:r>
            <a:endParaRPr sz="2400">
              <a:solidFill>
                <a:schemeClr val="dk1"/>
              </a:solidFill>
            </a:endParaRPr>
          </a:p>
          <a:p>
            <a:pPr indent="0" lvl="0" marL="0" marR="0" rtl="0" algn="l">
              <a:lnSpc>
                <a:spcPct val="80000"/>
              </a:lnSpc>
              <a:spcBef>
                <a:spcPts val="973"/>
              </a:spcBef>
              <a:spcAft>
                <a:spcPts val="0"/>
              </a:spcAft>
              <a:buSzPts val="1800"/>
              <a:buNone/>
            </a:pPr>
            <a:r>
              <a:t/>
            </a:r>
            <a:endParaRPr sz="900">
              <a:solidFill>
                <a:schemeClr val="dk1"/>
              </a:solidFill>
            </a:endParaRPr>
          </a:p>
          <a:p>
            <a:pPr indent="-381000" lvl="0" marL="457200" marR="0" rtl="0" algn="l">
              <a:lnSpc>
                <a:spcPct val="80000"/>
              </a:lnSpc>
              <a:spcBef>
                <a:spcPts val="973"/>
              </a:spcBef>
              <a:spcAft>
                <a:spcPts val="0"/>
              </a:spcAft>
              <a:buClr>
                <a:schemeClr val="dk1"/>
              </a:buClr>
              <a:buSzPts val="2400"/>
              <a:buChar char="○"/>
            </a:pPr>
            <a:r>
              <a:rPr lang="en-GB" sz="2400">
                <a:solidFill>
                  <a:schemeClr val="dk1"/>
                </a:solidFill>
              </a:rPr>
              <a:t>Show and tell items unless requested as part of a project or home learning task.</a:t>
            </a:r>
            <a:endParaRPr sz="2400">
              <a:solidFill>
                <a:schemeClr val="dk1"/>
              </a:solidFill>
            </a:endParaRPr>
          </a:p>
          <a:p>
            <a:pPr indent="0" lvl="0" marL="457200" marR="0" rtl="0" algn="l">
              <a:lnSpc>
                <a:spcPct val="80000"/>
              </a:lnSpc>
              <a:spcBef>
                <a:spcPts val="973"/>
              </a:spcBef>
              <a:spcAft>
                <a:spcPts val="0"/>
              </a:spcAft>
              <a:buSzPts val="1800"/>
              <a:buNone/>
            </a:pPr>
            <a:r>
              <a:t/>
            </a:r>
            <a:endParaRPr sz="1000">
              <a:solidFill>
                <a:schemeClr val="dk1"/>
              </a:solidFill>
            </a:endParaRPr>
          </a:p>
          <a:p>
            <a:pPr indent="-381000" lvl="0" marL="457200" marR="0" rtl="0" algn="l">
              <a:lnSpc>
                <a:spcPct val="80000"/>
              </a:lnSpc>
              <a:spcBef>
                <a:spcPts val="973"/>
              </a:spcBef>
              <a:spcAft>
                <a:spcPts val="0"/>
              </a:spcAft>
              <a:buClr>
                <a:schemeClr val="dk1"/>
              </a:buClr>
              <a:buSzPts val="2400"/>
              <a:buChar char="○"/>
            </a:pPr>
            <a:r>
              <a:rPr lang="en-GB" sz="2400">
                <a:solidFill>
                  <a:schemeClr val="dk1"/>
                </a:solidFill>
              </a:rPr>
              <a:t>Pencil cases - all stationery is provided.</a:t>
            </a:r>
            <a:endParaRPr sz="2400">
              <a:solidFill>
                <a:schemeClr val="dk1"/>
              </a:solidFill>
            </a:endParaRPr>
          </a:p>
          <a:p>
            <a:pPr indent="0" lvl="0" marL="457200" marR="0" rtl="0" algn="l">
              <a:lnSpc>
                <a:spcPct val="80000"/>
              </a:lnSpc>
              <a:spcBef>
                <a:spcPts val="973"/>
              </a:spcBef>
              <a:spcAft>
                <a:spcPts val="0"/>
              </a:spcAft>
              <a:buSzPts val="1800"/>
              <a:buNone/>
            </a:pPr>
            <a:r>
              <a:t/>
            </a:r>
            <a:endParaRPr sz="1000">
              <a:solidFill>
                <a:schemeClr val="dk1"/>
              </a:solidFill>
            </a:endParaRPr>
          </a:p>
          <a:p>
            <a:pPr indent="-381000" lvl="0" marL="457200" marR="0" rtl="0" algn="l">
              <a:lnSpc>
                <a:spcPct val="80000"/>
              </a:lnSpc>
              <a:spcBef>
                <a:spcPts val="973"/>
              </a:spcBef>
              <a:spcAft>
                <a:spcPts val="0"/>
              </a:spcAft>
              <a:buClr>
                <a:schemeClr val="dk1"/>
              </a:buClr>
              <a:buSzPts val="2400"/>
              <a:buChar char="○"/>
            </a:pPr>
            <a:r>
              <a:rPr lang="en-GB" sz="2400">
                <a:solidFill>
                  <a:schemeClr val="dk1"/>
                </a:solidFill>
              </a:rPr>
              <a:t>Toys, </a:t>
            </a:r>
            <a:r>
              <a:rPr i="1" lang="en-GB" sz="2400">
                <a:solidFill>
                  <a:schemeClr val="dk1"/>
                </a:solidFill>
              </a:rPr>
              <a:t>including collector cards</a:t>
            </a:r>
            <a:r>
              <a:rPr lang="en-GB" sz="2400">
                <a:solidFill>
                  <a:schemeClr val="dk1"/>
                </a:solidFill>
              </a:rPr>
              <a:t>.</a:t>
            </a:r>
            <a:endParaRPr sz="2400">
              <a:solidFill>
                <a:schemeClr val="dk1"/>
              </a:solidFill>
            </a:endParaRPr>
          </a:p>
          <a:p>
            <a:pPr indent="0" lvl="0" marL="457200" marR="0" rtl="0" algn="l">
              <a:lnSpc>
                <a:spcPct val="80000"/>
              </a:lnSpc>
              <a:spcBef>
                <a:spcPts val="973"/>
              </a:spcBef>
              <a:spcAft>
                <a:spcPts val="0"/>
              </a:spcAft>
              <a:buSzPts val="1800"/>
              <a:buNone/>
            </a:pPr>
            <a:r>
              <a:t/>
            </a:r>
            <a:endParaRPr sz="1000">
              <a:solidFill>
                <a:schemeClr val="dk1"/>
              </a:solidFill>
            </a:endParaRPr>
          </a:p>
          <a:p>
            <a:pPr indent="-381000" lvl="0" marL="457200" marR="0" rtl="0" algn="l">
              <a:lnSpc>
                <a:spcPct val="80000"/>
              </a:lnSpc>
              <a:spcBef>
                <a:spcPts val="973"/>
              </a:spcBef>
              <a:spcAft>
                <a:spcPts val="0"/>
              </a:spcAft>
              <a:buClr>
                <a:schemeClr val="dk1"/>
              </a:buClr>
              <a:buSzPts val="2400"/>
              <a:buChar char="○"/>
            </a:pPr>
            <a:r>
              <a:rPr lang="en-GB" sz="2400">
                <a:solidFill>
                  <a:schemeClr val="dk1"/>
                </a:solidFill>
              </a:rPr>
              <a:t>Jewellery (small studs only for pierced ears).</a:t>
            </a:r>
            <a:endParaRPr sz="2400">
              <a:solidFill>
                <a:schemeClr val="dk1"/>
              </a:solidFill>
            </a:endParaRPr>
          </a:p>
          <a:p>
            <a:pPr indent="-381000" lvl="0" marL="457200" marR="0" rtl="0" algn="l">
              <a:lnSpc>
                <a:spcPct val="80000"/>
              </a:lnSpc>
              <a:spcBef>
                <a:spcPts val="973"/>
              </a:spcBef>
              <a:spcAft>
                <a:spcPts val="0"/>
              </a:spcAft>
              <a:buClr>
                <a:schemeClr val="dk1"/>
              </a:buClr>
              <a:buSzPts val="2400"/>
              <a:buChar char="○"/>
            </a:pPr>
            <a:r>
              <a:t/>
            </a:r>
            <a:endParaRPr sz="2400">
              <a:solidFill>
                <a:schemeClr val="dk1"/>
              </a:solidFill>
            </a:endParaRPr>
          </a:p>
          <a:p>
            <a:pPr indent="0" lvl="0" marL="457200" marR="0" rtl="0" algn="l">
              <a:lnSpc>
                <a:spcPct val="80000"/>
              </a:lnSpc>
              <a:spcBef>
                <a:spcPts val="973"/>
              </a:spcBef>
              <a:spcAft>
                <a:spcPts val="0"/>
              </a:spcAft>
              <a:buSzPts val="1800"/>
              <a:buNone/>
            </a:pPr>
            <a:r>
              <a:rPr lang="en-GB" sz="2400">
                <a:solidFill>
                  <a:schemeClr val="dk1"/>
                </a:solidFill>
              </a:rPr>
              <a:t>KS2 -no sugary snacks, fizzy drinks or sweets - healthier snacks for break time please .</a:t>
            </a:r>
            <a:endParaRPr sz="2400">
              <a:solidFill>
                <a:schemeClr val="dk1"/>
              </a:solidFill>
            </a:endParaRPr>
          </a:p>
          <a:p>
            <a:pPr indent="0" lvl="0" marL="0" marR="0" rtl="0" algn="l">
              <a:lnSpc>
                <a:spcPct val="80000"/>
              </a:lnSpc>
              <a:spcBef>
                <a:spcPts val="789"/>
              </a:spcBef>
              <a:spcAft>
                <a:spcPts val="0"/>
              </a:spcAft>
              <a:buSzPts val="1800"/>
              <a:buNone/>
            </a:pPr>
            <a:r>
              <a:t/>
            </a:r>
            <a:endParaRPr b="0" i="0" sz="880" u="none" cap="none" strike="noStrike">
              <a:solidFill>
                <a:schemeClr val="dk1"/>
              </a:solidFill>
              <a:latin typeface="Verdana"/>
              <a:ea typeface="Verdana"/>
              <a:cs typeface="Verdana"/>
              <a:sym typeface="Verdana"/>
            </a:endParaRPr>
          </a:p>
          <a:p>
            <a:pPr indent="0" lvl="0" marL="0" marR="0" rtl="0" algn="l">
              <a:lnSpc>
                <a:spcPct val="80000"/>
              </a:lnSpc>
              <a:spcBef>
                <a:spcPts val="789"/>
              </a:spcBef>
              <a:spcAft>
                <a:spcPts val="0"/>
              </a:spcAft>
              <a:buSzPts val="1800"/>
              <a:buNone/>
            </a:pPr>
            <a:r>
              <a:rPr b="0" i="0" lang="en-GB" sz="880" u="none" cap="none" strike="noStrike">
                <a:solidFill>
                  <a:schemeClr val="dk1"/>
                </a:solidFill>
                <a:latin typeface="Verdana"/>
                <a:ea typeface="Verdana"/>
                <a:cs typeface="Verdana"/>
                <a:sym typeface="Verdana"/>
              </a:rPr>
              <a:t> </a:t>
            </a:r>
            <a:endParaRPr b="0" i="0" sz="880" u="none" cap="none" strike="noStrike">
              <a:solidFill>
                <a:schemeClr val="dk1"/>
              </a:solidFill>
              <a:latin typeface="Verdana"/>
              <a:ea typeface="Verdana"/>
              <a:cs typeface="Verdana"/>
              <a:sym typeface="Verdana"/>
            </a:endParaRPr>
          </a:p>
          <a:p>
            <a:pPr indent="0" lvl="0" marL="0" marR="0" rtl="0" algn="l">
              <a:lnSpc>
                <a:spcPct val="80000"/>
              </a:lnSpc>
              <a:spcBef>
                <a:spcPts val="789"/>
              </a:spcBef>
              <a:spcAft>
                <a:spcPts val="0"/>
              </a:spcAft>
              <a:buSzPts val="1800"/>
              <a:buNone/>
            </a:pPr>
            <a:r>
              <a:t/>
            </a:r>
            <a:endParaRPr b="0" i="0" sz="880" u="none" cap="none" strike="noStrike">
              <a:solidFill>
                <a:schemeClr val="dk1"/>
              </a:solidFill>
              <a:latin typeface="Verdana"/>
              <a:ea typeface="Verdana"/>
              <a:cs typeface="Verdana"/>
              <a:sym typeface="Verdana"/>
            </a:endParaRPr>
          </a:p>
          <a:p>
            <a:pPr indent="0" lvl="0" marL="0" marR="0" rtl="0" algn="l">
              <a:lnSpc>
                <a:spcPct val="80000"/>
              </a:lnSpc>
              <a:spcBef>
                <a:spcPts val="789"/>
              </a:spcBef>
              <a:spcAft>
                <a:spcPts val="0"/>
              </a:spcAft>
              <a:buSzPts val="1800"/>
              <a:buNone/>
            </a:pPr>
            <a:r>
              <a:t/>
            </a:r>
            <a:endParaRPr b="0" i="0" sz="880" u="none" cap="none" strike="noStrike">
              <a:solidFill>
                <a:schemeClr val="dk1"/>
              </a:solidFill>
              <a:latin typeface="Verdana"/>
              <a:ea typeface="Verdana"/>
              <a:cs typeface="Verdana"/>
              <a:sym typeface="Verdan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g2fcdbefbb73_0_0"/>
          <p:cNvSpPr txBox="1"/>
          <p:nvPr>
            <p:ph type="title"/>
          </p:nvPr>
        </p:nvSpPr>
        <p:spPr>
          <a:xfrm>
            <a:off x="231980" y="161330"/>
            <a:ext cx="7304700" cy="946500"/>
          </a:xfrm>
          <a:prstGeom prst="rect">
            <a:avLst/>
          </a:prstGeom>
          <a:noFill/>
          <a:ln>
            <a:noFill/>
          </a:ln>
        </p:spPr>
        <p:txBody>
          <a:bodyPr anchorCtr="0" anchor="ctr" bIns="46700" lIns="93400" spcFirstLastPara="1" rIns="93400" wrap="square" tIns="46700">
            <a:noAutofit/>
          </a:bodyPr>
          <a:lstStyle/>
          <a:p>
            <a:pPr indent="0" lvl="0" marL="0" marR="0" rtl="0" algn="l">
              <a:lnSpc>
                <a:spcPct val="100000"/>
              </a:lnSpc>
              <a:spcBef>
                <a:spcPts val="0"/>
              </a:spcBef>
              <a:spcAft>
                <a:spcPts val="0"/>
              </a:spcAft>
              <a:buClr>
                <a:schemeClr val="dk1"/>
              </a:buClr>
              <a:buSzPts val="3300"/>
              <a:buFont typeface="Verdana"/>
              <a:buNone/>
            </a:pPr>
            <a:r>
              <a:rPr b="1" i="0" lang="en-GB" sz="3300" u="none" cap="none" strike="noStrike">
                <a:solidFill>
                  <a:schemeClr val="dk1"/>
                </a:solidFill>
                <a:latin typeface="Verdana"/>
                <a:ea typeface="Verdana"/>
                <a:cs typeface="Verdana"/>
                <a:sym typeface="Verdana"/>
              </a:rPr>
              <a:t>Year </a:t>
            </a:r>
            <a:r>
              <a:rPr b="1" lang="en-GB">
                <a:solidFill>
                  <a:schemeClr val="dk1"/>
                </a:solidFill>
              </a:rPr>
              <a:t>3</a:t>
            </a:r>
            <a:r>
              <a:rPr b="1" i="0" lang="en-GB" sz="3300" u="none" cap="none" strike="noStrike">
                <a:solidFill>
                  <a:schemeClr val="dk1"/>
                </a:solidFill>
                <a:latin typeface="Verdana"/>
                <a:ea typeface="Verdana"/>
                <a:cs typeface="Verdana"/>
                <a:sym typeface="Verdana"/>
              </a:rPr>
              <a:t> Essentials: Every Day</a:t>
            </a:r>
            <a:endParaRPr b="1" i="0" sz="3300" u="none" cap="none" strike="noStrike">
              <a:solidFill>
                <a:schemeClr val="dk1"/>
              </a:solidFill>
              <a:latin typeface="Verdana"/>
              <a:ea typeface="Verdana"/>
              <a:cs typeface="Verdana"/>
              <a:sym typeface="Verdana"/>
            </a:endParaRPr>
          </a:p>
        </p:txBody>
      </p:sp>
      <p:sp>
        <p:nvSpPr>
          <p:cNvPr id="218" name="Google Shape;218;g2fcdbefbb73_0_0"/>
          <p:cNvSpPr txBox="1"/>
          <p:nvPr>
            <p:ph idx="1" type="body"/>
          </p:nvPr>
        </p:nvSpPr>
        <p:spPr>
          <a:xfrm>
            <a:off x="223100" y="1390075"/>
            <a:ext cx="8878800" cy="4774200"/>
          </a:xfrm>
          <a:prstGeom prst="rect">
            <a:avLst/>
          </a:prstGeom>
          <a:noFill/>
          <a:ln>
            <a:noFill/>
          </a:ln>
        </p:spPr>
        <p:txBody>
          <a:bodyPr anchorCtr="0" anchor="ctr" bIns="46700" lIns="93400" spcFirstLastPara="1" rIns="93400" wrap="square" tIns="46700">
            <a:noAutofit/>
          </a:bodyPr>
          <a:lstStyle/>
          <a:p>
            <a:pPr indent="0" lvl="0" marL="0" marR="0" rtl="0" algn="l">
              <a:lnSpc>
                <a:spcPct val="100000"/>
              </a:lnSpc>
              <a:spcBef>
                <a:spcPts val="1000"/>
              </a:spcBef>
              <a:spcAft>
                <a:spcPts val="0"/>
              </a:spcAft>
              <a:buSzPts val="1800"/>
              <a:buNone/>
            </a:pPr>
            <a:r>
              <a:rPr b="1" lang="en-GB" sz="2400">
                <a:solidFill>
                  <a:schemeClr val="dk1"/>
                </a:solidFill>
              </a:rPr>
              <a:t>Morley PE Kit</a:t>
            </a:r>
            <a:endParaRPr b="1"/>
          </a:p>
          <a:p>
            <a:pPr indent="-228600" lvl="0" marL="457200" marR="0" rtl="0" algn="l">
              <a:lnSpc>
                <a:spcPct val="100000"/>
              </a:lnSpc>
              <a:spcBef>
                <a:spcPts val="1000"/>
              </a:spcBef>
              <a:spcAft>
                <a:spcPts val="0"/>
              </a:spcAft>
              <a:buClr>
                <a:schemeClr val="dk1"/>
              </a:buClr>
              <a:buSzPts val="2400"/>
              <a:buNone/>
            </a:pPr>
            <a:r>
              <a:t/>
            </a:r>
            <a:endParaRPr sz="1000">
              <a:solidFill>
                <a:schemeClr val="dk1"/>
              </a:solidFill>
            </a:endParaRPr>
          </a:p>
          <a:p>
            <a:pPr indent="-381000" lvl="0" marL="457200" marR="0" rtl="0" algn="l">
              <a:lnSpc>
                <a:spcPct val="100000"/>
              </a:lnSpc>
              <a:spcBef>
                <a:spcPts val="1000"/>
              </a:spcBef>
              <a:spcAft>
                <a:spcPts val="0"/>
              </a:spcAft>
              <a:buClr>
                <a:schemeClr val="dk1"/>
              </a:buClr>
              <a:buSzPts val="2400"/>
              <a:buChar char="○"/>
            </a:pPr>
            <a:r>
              <a:rPr lang="en-GB" sz="2400">
                <a:solidFill>
                  <a:schemeClr val="dk1"/>
                </a:solidFill>
              </a:rPr>
              <a:t>NO Jewellery.</a:t>
            </a:r>
            <a:endParaRPr sz="2400">
              <a:solidFill>
                <a:schemeClr val="dk1"/>
              </a:solidFill>
            </a:endParaRPr>
          </a:p>
          <a:p>
            <a:pPr indent="-381000" lvl="0" marL="457200" marR="0" rtl="0" algn="l">
              <a:lnSpc>
                <a:spcPct val="100000"/>
              </a:lnSpc>
              <a:spcBef>
                <a:spcPts val="1000"/>
              </a:spcBef>
              <a:spcAft>
                <a:spcPts val="0"/>
              </a:spcAft>
              <a:buClr>
                <a:schemeClr val="dk1"/>
              </a:buClr>
              <a:buSzPts val="2400"/>
              <a:buChar char="○"/>
            </a:pPr>
            <a:r>
              <a:rPr lang="en-GB" sz="2400">
                <a:solidFill>
                  <a:schemeClr val="dk1"/>
                </a:solidFill>
              </a:rPr>
              <a:t>White T-shirt</a:t>
            </a:r>
            <a:endParaRPr sz="2400">
              <a:solidFill>
                <a:schemeClr val="dk1"/>
              </a:solidFill>
            </a:endParaRPr>
          </a:p>
          <a:p>
            <a:pPr indent="-381000" lvl="0" marL="457200" marR="0" rtl="0" algn="l">
              <a:lnSpc>
                <a:spcPct val="100000"/>
              </a:lnSpc>
              <a:spcBef>
                <a:spcPts val="1000"/>
              </a:spcBef>
              <a:spcAft>
                <a:spcPts val="0"/>
              </a:spcAft>
              <a:buClr>
                <a:schemeClr val="dk1"/>
              </a:buClr>
              <a:buSzPts val="2400"/>
              <a:buChar char="○"/>
            </a:pPr>
            <a:r>
              <a:rPr lang="en-GB" sz="2400">
                <a:solidFill>
                  <a:schemeClr val="dk1"/>
                </a:solidFill>
              </a:rPr>
              <a:t>Navy shorts and joggers and sweatshirt, </a:t>
            </a:r>
            <a:endParaRPr sz="2400">
              <a:solidFill>
                <a:schemeClr val="dk1"/>
              </a:solidFill>
            </a:endParaRPr>
          </a:p>
          <a:p>
            <a:pPr indent="-381000" lvl="0" marL="457200" marR="0" rtl="0" algn="l">
              <a:lnSpc>
                <a:spcPct val="100000"/>
              </a:lnSpc>
              <a:spcBef>
                <a:spcPts val="1000"/>
              </a:spcBef>
              <a:spcAft>
                <a:spcPts val="0"/>
              </a:spcAft>
              <a:buClr>
                <a:schemeClr val="dk1"/>
              </a:buClr>
              <a:buSzPts val="2400"/>
              <a:buChar char="○"/>
            </a:pPr>
            <a:r>
              <a:rPr lang="en-GB" sz="2400">
                <a:solidFill>
                  <a:schemeClr val="dk1"/>
                </a:solidFill>
              </a:rPr>
              <a:t>Trainers or plimsolls.</a:t>
            </a:r>
            <a:endParaRPr sz="2400">
              <a:solidFill>
                <a:schemeClr val="dk1"/>
              </a:solidFill>
            </a:endParaRPr>
          </a:p>
          <a:p>
            <a:pPr indent="-381000" lvl="0" marL="457200" marR="0" rtl="0" algn="l">
              <a:lnSpc>
                <a:spcPct val="100000"/>
              </a:lnSpc>
              <a:spcBef>
                <a:spcPts val="1000"/>
              </a:spcBef>
              <a:spcAft>
                <a:spcPts val="0"/>
              </a:spcAft>
              <a:buClr>
                <a:schemeClr val="dk1"/>
              </a:buClr>
              <a:buSzPts val="2400"/>
              <a:buChar char="○"/>
            </a:pPr>
            <a:r>
              <a:rPr b="1" lang="en-GB" sz="2400">
                <a:solidFill>
                  <a:schemeClr val="dk1"/>
                </a:solidFill>
              </a:rPr>
              <a:t>NAMED PLEASE</a:t>
            </a:r>
            <a:endParaRPr b="1" sz="2400">
              <a:solidFill>
                <a:schemeClr val="dk1"/>
              </a:solidFill>
            </a:endParaRPr>
          </a:p>
          <a:p>
            <a:pPr indent="0" lvl="0" marL="457200" marR="0" rtl="0" algn="l">
              <a:lnSpc>
                <a:spcPct val="100000"/>
              </a:lnSpc>
              <a:spcBef>
                <a:spcPts val="1000"/>
              </a:spcBef>
              <a:spcAft>
                <a:spcPts val="0"/>
              </a:spcAft>
              <a:buSzPts val="1800"/>
              <a:buNone/>
            </a:pPr>
            <a:r>
              <a:t/>
            </a:r>
            <a:endParaRPr sz="2400">
              <a:solidFill>
                <a:schemeClr val="dk1"/>
              </a:solidFill>
            </a:endParaRPr>
          </a:p>
          <a:p>
            <a:pPr indent="-381000" lvl="0" marL="457200" marR="0" rtl="0" algn="l">
              <a:lnSpc>
                <a:spcPct val="100000"/>
              </a:lnSpc>
              <a:spcBef>
                <a:spcPts val="1000"/>
              </a:spcBef>
              <a:spcAft>
                <a:spcPts val="0"/>
              </a:spcAft>
              <a:buClr>
                <a:schemeClr val="dk1"/>
              </a:buClr>
              <a:buSzPts val="2400"/>
              <a:buChar char="○"/>
            </a:pPr>
            <a:r>
              <a:rPr lang="en-GB" sz="2400">
                <a:solidFill>
                  <a:schemeClr val="dk1"/>
                </a:solidFill>
              </a:rPr>
              <a:t>Please take home to wash regularly.</a:t>
            </a:r>
            <a:endParaRPr b="0" i="0" sz="880" u="none" cap="none" strike="noStrike">
              <a:solidFill>
                <a:schemeClr val="dk1"/>
              </a:solidFill>
              <a:latin typeface="Verdana"/>
              <a:ea typeface="Verdana"/>
              <a:cs typeface="Verdana"/>
              <a:sym typeface="Verdana"/>
            </a:endParaRPr>
          </a:p>
          <a:p>
            <a:pPr indent="0" lvl="0" marL="0" marR="0" rtl="0" algn="l">
              <a:lnSpc>
                <a:spcPct val="80000"/>
              </a:lnSpc>
              <a:spcBef>
                <a:spcPts val="789"/>
              </a:spcBef>
              <a:spcAft>
                <a:spcPts val="0"/>
              </a:spcAft>
              <a:buSzPts val="1800"/>
              <a:buNone/>
            </a:pPr>
            <a:r>
              <a:t/>
            </a:r>
            <a:endParaRPr b="0" i="0" sz="880" u="none" cap="none" strike="noStrike">
              <a:solidFill>
                <a:schemeClr val="dk1"/>
              </a:solidFill>
              <a:latin typeface="Verdana"/>
              <a:ea typeface="Verdana"/>
              <a:cs typeface="Verdana"/>
              <a:sym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7"/>
          <p:cNvSpPr txBox="1"/>
          <p:nvPr>
            <p:ph type="title"/>
          </p:nvPr>
        </p:nvSpPr>
        <p:spPr>
          <a:xfrm>
            <a:off x="312475" y="-176637"/>
            <a:ext cx="7266000" cy="946500"/>
          </a:xfrm>
          <a:prstGeom prst="rect">
            <a:avLst/>
          </a:prstGeom>
          <a:noFill/>
          <a:ln>
            <a:noFill/>
          </a:ln>
        </p:spPr>
        <p:txBody>
          <a:bodyPr anchorCtr="0" anchor="ctr" bIns="46700" lIns="93400" spcFirstLastPara="1" rIns="93400" wrap="square" tIns="46700">
            <a:noAutofit/>
          </a:bodyPr>
          <a:lstStyle/>
          <a:p>
            <a:pPr indent="0" lvl="0" marL="0" marR="0" rtl="0" algn="l">
              <a:lnSpc>
                <a:spcPct val="100000"/>
              </a:lnSpc>
              <a:spcBef>
                <a:spcPts val="0"/>
              </a:spcBef>
              <a:spcAft>
                <a:spcPts val="0"/>
              </a:spcAft>
              <a:buClr>
                <a:schemeClr val="dk1"/>
              </a:buClr>
              <a:buSzPts val="3300"/>
              <a:buFont typeface="Verdana"/>
              <a:buNone/>
            </a:pPr>
            <a:r>
              <a:rPr b="1" i="0" lang="en-GB" sz="3300" u="none" cap="none" strike="noStrike">
                <a:solidFill>
                  <a:schemeClr val="dk1"/>
                </a:solidFill>
                <a:latin typeface="Verdana"/>
                <a:ea typeface="Verdana"/>
                <a:cs typeface="Verdana"/>
                <a:sym typeface="Verdana"/>
              </a:rPr>
              <a:t>KS2 Year </a:t>
            </a:r>
            <a:r>
              <a:rPr b="1" lang="en-GB">
                <a:solidFill>
                  <a:schemeClr val="dk1"/>
                </a:solidFill>
              </a:rPr>
              <a:t>3</a:t>
            </a:r>
            <a:r>
              <a:rPr b="1" i="0" lang="en-GB" sz="3300" u="none" cap="none" strike="noStrike">
                <a:solidFill>
                  <a:schemeClr val="dk1"/>
                </a:solidFill>
                <a:latin typeface="Verdana"/>
                <a:ea typeface="Verdana"/>
                <a:cs typeface="Verdana"/>
                <a:sym typeface="Verdana"/>
              </a:rPr>
              <a:t> Essentials: PE kits</a:t>
            </a:r>
            <a:endParaRPr b="1" i="0" sz="3300" u="none" cap="none" strike="noStrike">
              <a:solidFill>
                <a:schemeClr val="dk1"/>
              </a:solidFill>
              <a:latin typeface="Verdana"/>
              <a:ea typeface="Verdana"/>
              <a:cs typeface="Verdana"/>
              <a:sym typeface="Verdana"/>
            </a:endParaRPr>
          </a:p>
        </p:txBody>
      </p:sp>
      <p:sp>
        <p:nvSpPr>
          <p:cNvPr id="226" name="Google Shape;226;p7"/>
          <p:cNvSpPr txBox="1"/>
          <p:nvPr>
            <p:ph idx="1" type="body"/>
          </p:nvPr>
        </p:nvSpPr>
        <p:spPr>
          <a:xfrm>
            <a:off x="312475" y="769863"/>
            <a:ext cx="8388900" cy="5406300"/>
          </a:xfrm>
          <a:prstGeom prst="rect">
            <a:avLst/>
          </a:prstGeom>
          <a:noFill/>
          <a:ln>
            <a:noFill/>
          </a:ln>
        </p:spPr>
        <p:txBody>
          <a:bodyPr anchorCtr="0" anchor="ctr" bIns="46700" lIns="93400" spcFirstLastPara="1" rIns="93400" wrap="square" tIns="46700">
            <a:noAutofit/>
          </a:bodyPr>
          <a:lstStyle/>
          <a:p>
            <a:pPr indent="0" lvl="0" marL="0" rtl="0" algn="l">
              <a:lnSpc>
                <a:spcPct val="115000"/>
              </a:lnSpc>
              <a:spcBef>
                <a:spcPts val="0"/>
              </a:spcBef>
              <a:spcAft>
                <a:spcPts val="0"/>
              </a:spcAft>
              <a:buClr>
                <a:schemeClr val="dk1"/>
              </a:buClr>
              <a:buSzPts val="1100"/>
              <a:buFont typeface="Arial"/>
              <a:buNone/>
            </a:pPr>
            <a:r>
              <a:rPr lang="en-GB" sz="2200">
                <a:solidFill>
                  <a:schemeClr val="dk1"/>
                </a:solidFill>
              </a:rPr>
              <a:t>Our PE days are on:  </a:t>
            </a:r>
            <a:r>
              <a:rPr b="1" lang="en-GB" sz="2200">
                <a:solidFill>
                  <a:srgbClr val="FF00FF"/>
                </a:solidFill>
              </a:rPr>
              <a:t>Monday and Thursday</a:t>
            </a:r>
            <a:endParaRPr b="1" sz="2200">
              <a:solidFill>
                <a:srgbClr val="FF00FF"/>
              </a:solidFill>
            </a:endParaRPr>
          </a:p>
          <a:p>
            <a:pPr indent="0" lvl="0" marL="0" rtl="0" algn="l">
              <a:lnSpc>
                <a:spcPct val="115000"/>
              </a:lnSpc>
              <a:spcBef>
                <a:spcPts val="0"/>
              </a:spcBef>
              <a:spcAft>
                <a:spcPts val="0"/>
              </a:spcAft>
              <a:buClr>
                <a:schemeClr val="dk1"/>
              </a:buClr>
              <a:buSzPts val="1100"/>
              <a:buFont typeface="Arial"/>
              <a:buNone/>
            </a:pPr>
            <a:r>
              <a:t/>
            </a:r>
            <a:endParaRPr sz="2200">
              <a:solidFill>
                <a:schemeClr val="dk1"/>
              </a:solidFill>
            </a:endParaRPr>
          </a:p>
          <a:p>
            <a:pPr indent="0" lvl="0" marL="457200" rtl="0" algn="l">
              <a:lnSpc>
                <a:spcPct val="100000"/>
              </a:lnSpc>
              <a:spcBef>
                <a:spcPts val="1000"/>
              </a:spcBef>
              <a:spcAft>
                <a:spcPts val="0"/>
              </a:spcAft>
              <a:buSzPts val="1800"/>
              <a:buNone/>
            </a:pPr>
            <a:r>
              <a:t/>
            </a:r>
            <a:endParaRPr sz="2400">
              <a:solidFill>
                <a:schemeClr val="dk1"/>
              </a:solidFill>
            </a:endParaRPr>
          </a:p>
          <a:p>
            <a:pPr indent="-381000" lvl="0" marL="457200" rtl="0" algn="l">
              <a:lnSpc>
                <a:spcPct val="100000"/>
              </a:lnSpc>
              <a:spcBef>
                <a:spcPts val="1000"/>
              </a:spcBef>
              <a:spcAft>
                <a:spcPts val="0"/>
              </a:spcAft>
              <a:buClr>
                <a:schemeClr val="dk1"/>
              </a:buClr>
              <a:buSzPts val="2400"/>
              <a:buChar char="○"/>
            </a:pPr>
            <a:r>
              <a:rPr lang="en-GB" sz="2400">
                <a:solidFill>
                  <a:schemeClr val="dk1"/>
                </a:solidFill>
              </a:rPr>
              <a:t>Afternoon PE: children bring their PE kit into school to change into before the lesson, but may keep it on afterwards. This will then need to be returned to school the next day.</a:t>
            </a:r>
            <a:endParaRPr sz="2400">
              <a:solidFill>
                <a:schemeClr val="dk1"/>
              </a:solidFill>
            </a:endParaRPr>
          </a:p>
        </p:txBody>
      </p:sp>
      <p:pic>
        <p:nvPicPr>
          <p:cNvPr id="227" name="Google Shape;227;p7"/>
          <p:cNvPicPr preferRelativeResize="0"/>
          <p:nvPr/>
        </p:nvPicPr>
        <p:blipFill rotWithShape="1">
          <a:blip r:embed="rId3">
            <a:alphaModFix/>
          </a:blip>
          <a:srcRect b="0" l="0" r="0" t="0"/>
          <a:stretch/>
        </p:blipFill>
        <p:spPr>
          <a:xfrm>
            <a:off x="7683906" y="885434"/>
            <a:ext cx="1526950" cy="13365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ummer">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Katy Kowalska</dc:creator>
</cp:coreProperties>
</file>